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69" d="100"/>
          <a:sy n="69" d="100"/>
        </p:scale>
        <p:origin x="-1416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66AAC-1931-4AFA-9EBF-698055AED4BB}" type="datetimeFigureOut">
              <a:rPr lang="it-IT" smtClean="0"/>
              <a:pPr/>
              <a:t>24/02/2014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CFB059-5C47-4441-98F8-93D2102806E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FB059-5C47-4441-98F8-93D2102806ED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FB059-5C47-4441-98F8-93D2102806ED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28CA-6E04-45D4-84D6-6981C7C21AEF}" type="datetime1">
              <a:rPr lang="it-IT" smtClean="0"/>
              <a:pPr/>
              <a:t>24/02/2014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C0A65F-592E-466A-A82B-F96070A9500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4453F-752F-40E6-AEE6-015A12EC21F9}" type="datetime1">
              <a:rPr lang="it-IT" smtClean="0"/>
              <a:pPr/>
              <a:t>24/02/2014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A65F-592E-466A-A82B-F96070A950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2C0A65F-592E-466A-A82B-F96070A9500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8A41-E6D9-40DF-9859-DA73C7A8D323}" type="datetime1">
              <a:rPr lang="it-IT" smtClean="0"/>
              <a:pPr/>
              <a:t>24/02/2014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2D6C-6E6C-4D36-A9F2-87438D09CFCB}" type="datetime1">
              <a:rPr lang="it-IT" smtClean="0"/>
              <a:pPr/>
              <a:t>24/02/2014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2C0A65F-592E-466A-A82B-F96070A9500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4B7D-A12B-4B9A-93C8-804FFCF80FCF}" type="datetime1">
              <a:rPr lang="it-IT" smtClean="0"/>
              <a:pPr/>
              <a:t>24/02/2014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C0A65F-592E-466A-A82B-F96070A9500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6872C71-58D0-460C-A67D-221A8E832A23}" type="datetime1">
              <a:rPr lang="it-IT" smtClean="0"/>
              <a:pPr/>
              <a:t>24/02/2014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A65F-592E-466A-A82B-F96070A9500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B6D9-5E9A-4658-8605-87AFEF05333C}" type="datetime1">
              <a:rPr lang="it-IT" smtClean="0"/>
              <a:pPr/>
              <a:t>24/02/2014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2C0A65F-592E-466A-A82B-F96070A9500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3C44-8EF1-42B3-8B33-A116BC8750D2}" type="datetime1">
              <a:rPr lang="it-IT" smtClean="0"/>
              <a:pPr/>
              <a:t>24/02/2014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2C0A65F-592E-466A-A82B-F96070A950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01247-4C8B-4530-9A02-79BDFBAF1159}" type="datetime1">
              <a:rPr lang="it-IT" smtClean="0"/>
              <a:pPr/>
              <a:t>24/02/2014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C0A65F-592E-466A-A82B-F96070A950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C0A65F-592E-466A-A82B-F96070A9500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F596E-0C15-4758-B6FA-1A75490DBDB2}" type="datetime1">
              <a:rPr lang="it-IT" smtClean="0"/>
              <a:pPr/>
              <a:t>24/02/2014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2C0A65F-592E-466A-A82B-F96070A9500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8F67165-61D4-4CA7-A0A9-349A3BD2C6DA}" type="datetime1">
              <a:rPr lang="it-IT" smtClean="0"/>
              <a:pPr/>
              <a:t>24/02/2014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9648A41-E6D9-40DF-9859-DA73C7A8D323}" type="datetime1">
              <a:rPr lang="it-IT" smtClean="0"/>
              <a:pPr/>
              <a:t>24/02/2014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C0A65F-592E-466A-A82B-F96070A9500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initycollege.it/riconoscimenti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hubmiur.pubblica.istruzione.it/web/istruzione/prot1200_13" TargetMode="External"/><Relationship Id="rId4" Type="http://schemas.openxmlformats.org/officeDocument/2006/relationships/hyperlink" Target="http://hubmiur.pubblica.istruzione.it/alfresco/d/d/workspace/SpacesStore/8469dd1e-06ec-4169-905d-97f1b5d62c22/ddg10899_12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374a4b5d_13436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6929453" y="428605"/>
            <a:ext cx="2286018" cy="1714513"/>
          </a:xfrm>
          <a:prstGeom prst="rect">
            <a:avLst/>
          </a:prstGeom>
        </p:spPr>
      </p:pic>
      <p:pic>
        <p:nvPicPr>
          <p:cNvPr id="14346" name="Picture 10" descr="http://lnx.felimodels.it/joomla/images/phocagallery/I_MIEI_MODELLI/ERMO/FE_SERIES/bandiera_ingles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285728"/>
            <a:ext cx="3552165" cy="2143140"/>
          </a:xfrm>
          <a:prstGeom prst="rect">
            <a:avLst/>
          </a:prstGeom>
          <a:noFill/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14414" y="1500174"/>
            <a:ext cx="6400800" cy="642942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Cos’è il </a:t>
            </a:r>
            <a:r>
              <a:rPr lang="it-IT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Trinity</a:t>
            </a:r>
            <a:endParaRPr lang="it-IT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A65F-592E-466A-A82B-F96070A95000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772400" cy="1470025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prstMaterial="dkEdge"/>
          </a:bodyPr>
          <a:lstStyle/>
          <a:p>
            <a:pPr algn="ctr"/>
            <a:r>
              <a:rPr lang="it-IT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Progetto </a:t>
            </a:r>
            <a:r>
              <a:rPr lang="it-IT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Trinity</a:t>
            </a:r>
            <a:r>
              <a:rPr lang="it-IT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it-IT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it-IT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57158" y="2643182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Trinity</a:t>
            </a:r>
            <a:r>
              <a:rPr lang="it-IT" dirty="0" smtClean="0"/>
              <a:t> College London è un </a:t>
            </a:r>
            <a:r>
              <a:rPr lang="it-IT" dirty="0" err="1" smtClean="0"/>
              <a:t>Examinations</a:t>
            </a:r>
            <a:r>
              <a:rPr lang="it-IT" dirty="0" smtClean="0"/>
              <a:t> </a:t>
            </a:r>
            <a:r>
              <a:rPr lang="it-IT" dirty="0" err="1" smtClean="0"/>
              <a:t>Board</a:t>
            </a:r>
            <a:r>
              <a:rPr lang="it-IT" dirty="0" smtClean="0"/>
              <a:t> (Ente Certificatore) britannico, patrocinato da Sua Altezza Reale il Duca di </a:t>
            </a:r>
            <a:r>
              <a:rPr lang="it-IT" dirty="0" err="1" smtClean="0"/>
              <a:t>Kent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57158" y="3571876"/>
            <a:ext cx="76438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err="1" smtClean="0"/>
              <a:t>Trinity</a:t>
            </a:r>
            <a:r>
              <a:rPr lang="it-IT" dirty="0" smtClean="0"/>
              <a:t> è attivo da più di 130 anni e attualmente opera in oltre 60 paesi al mondo.</a:t>
            </a:r>
          </a:p>
          <a:p>
            <a:pPr algn="just"/>
            <a:r>
              <a:rPr lang="it-IT" dirty="0" smtClean="0"/>
              <a:t>Ciò che contraddistingue è l’attenzione nei confronti di ogni singolo candidato. </a:t>
            </a:r>
          </a:p>
          <a:p>
            <a:pPr algn="just"/>
            <a:r>
              <a:rPr lang="it-IT" dirty="0" smtClean="0"/>
              <a:t>Gli esami e le qualifiche sono ideati per aiutare gli studenti a progredire; per valutare il successo ad ogni tappa del loro sviluppo, e a tutti i livelli di competenza, in un viaggio verso la realizzazione dei loro talenti e capacità individuali.</a:t>
            </a:r>
            <a:endParaRPr lang="it-IT" dirty="0"/>
          </a:p>
        </p:txBody>
      </p:sp>
      <p:sp>
        <p:nvSpPr>
          <p:cNvPr id="14340" name="AutoShape 4" descr="data:image/jpeg;base64,/9j/4AAQSkZJRgABAQAAAQABAAD/2wCEAAkGBhQSERQUEBQUFRUWGBwaFxUYFRUbGhwYGxgdFRgZHh0bHCYfGx0jGhwdHy8gJCcpLCwsGCAxNTwqNSYrLCoBCQoKDgwOGg8PGiolHyUsKjQvLC8yLjUvMiwuLCwsLCwqLzAsMiwsKSwsKSwsLCwsLCwyKSwsLCwpLSosKSwsLP/AABEIAMAA7wMBIgACEQEDEQH/xAAcAAACAwADAQAAAAAAAAAAAAAABwUGCAEDBAL/xABSEAABAwIEAwQDCwcHCgcBAAABAgMRAAQFEiExBgdBEyJRYTJxgQgUIzVCUnN0kaGyFzRik7GzwSQzVHLC0dIVGDZDRIKSorTwJVOUw9Ph8Rb/xAAbAQACAwEBAQAAAAAAAAAAAAAABQMEBgIHAf/EADoRAAEDAgMDCwMCBAcAAAAAAAEAAgMEEQUSITFBUQYTMmFxgZGhsdHwIsHhFFJCYtLxFSMzNENyov/aAAwDAQACEQMRAD8Au/MDmT7yW3bWjfvi9d9BoahOogrAIVqJgD5pJgb0G45T4jiKi7it6Erk5EBPahM+lAC0IQNE6JmesRrM8qbY39/iOJqUVArLTBMaJnNtukhsNjQ/LXvTHqWNoO1VZ5HM0CUVrheNYEntGli7sm9VN5j6GbWEqBU2QkTKZSJJ11prcEcZNYnapfZBTrlcQd0LABKZgBQgggjcEbbCRVdDJHWlbwElGHY/eWLKfgrhtDiRr3ChJWEyVaphah4+jtrXLm21UjJA426k4KKKK4UyKKKKEIorzX2JNMozvuNtImMy1pQmTsJUQKgr/mXhrMZ72370xkWHNo37PNG/WJ9lCFZqKp35XsK/pjf/AAu/4KlbDjiweydleWyisgJT2zYUSTAGUkKknSImhCnKK4muaEIooooQiiiihCKKKKEIooooQiiiihCKKKKEIooooQiiiihCUXIS7Qwb7D1qBeZfUokTlUlMMKKZ10Ugbx6afOGjdWusp9opa80OHLm0uE4xhc9o2P5U3qUrbAHeKRGZMAheswEqEEE194V7oWxW0lVwh1pzXMhKe0A10hWkyPIV01xbqFw9geLFXultw8n3zxS+8z3m2Gcjix6IXkDeWRoTmB0/RV4GurifnaLpItsGadXcPQlLikAFMzOUEklUdTAEz0q5crOABhdqUrIU+6Qp1Q2ECEoHiEydepUrpFdPfmCiihyG91dKo3EvOXD7NSkFxTziCUqbaTMKBAIKjCQdfH5J60teYHGT1/iL1m3dLZs2yULKUEzEJckJhSxmkAExv0M1dOAuDsGDbYZS1cPDdTwHaFUd49mowE+AAIHiTrUOdt8t9VfFNKY+dDTl4208VBXHNbF78/8AhNgpDZnK6pBXOUme+rK0NIBT3jMwarXFnD/EAtu1vHXlt5TnQh3MUpUmV50t7pgQSZA16GtEttBICUgAAQABAAGgAHQR0r6qRpANyLqBYq7Dx/ZR73HnWjePuTTV6ovWhSw+pUuTm7Nc7kgTlVOsgayZ3kIniDhx+yeLN02W1xI2IUnYKSRoRpv5VoKZlJMLNaL8FEcwUR73HnXBt/A13UVadQwOFsq5zFcWlw6yrOy4ptXzkKKVQdxIg1NYbzDxK3Vmbu39wSFrKwcp0BC508R1qGoqs/Coj0SQvucpp4B7oy5QUi8YadToCpuW176qgkoJie6AnWNRV9wnnzhj0dotxgmdHGyQI80ZhrSZ5YYIi6xNht1sOt94uJO2UIVqdeiophcz+T9izal+1C2VhYEBRUghR8FSRHSCN9Z0pLWQCldYm+l1ZgjfO8MYNSbBN3CsaYuUdpbOtuo2zIUFAGAqDGxggwdRNe2scf5EuGVhbKjmGykKKVDpoZBGngetWvhjnXiFkoJuCblsbodkLGgAhcSNhuFDU9TNUmSMf0Sp6iinpjaZhHp47FpyilPhXuirJYHvhl5kxJjK4mZ2BEHzkpFX7BeNLK7gW1yy4oyQgLAXAME5DCwPOKkVVTVFFFCEUUUUIRRRRQhFFFFCEUVXuIeYFjZSLm5bSsf6pKszno5gMiZIkbEwNRVb4Z5rHE74MWLMMISpbrzpIURqlIShJ0lRSZJOmYQNDQhMJ1oKSUqAKSIIIBBB0IIO4IrNjPJjPidxYJutWmA6HC1oonKAkgLOUSreTttWlqW+E/6U3n1Jv8TVCFQeV/Lh1vGXJdbP+T3EdpGfv9ohcZdOkdYptc0OI12OGPvNSHCAhCh8lSzlCt+kyPON6h+X/wAc479Jb/gdque6RxsJZtbZJErWp1QC9QlAyJlPgoqUQT1bO+sCErOF2IbUr5x+4aftmptDhSQUkggyCNwRsRTI4RdwVzDrdp161zIbSFlxxDTgWQFr1OQnvGMwkaRJ1r04ryebV3rV4pB+SsZhuZhSdYA0ggnTeltTRzZy621bzCcdo4oGQPu2w27R17OPYq/w9zRuLdAbcSH0CYKlKC9dhm1kA+IJ13pl8N8aW97o0rKsbtLgK8ZGveHq26xpSaxzg+6tBL7RCJjOnvJ6dRtM6TE1EtPKQQpBKSNiCQR7RUDKmSI2d5q9U4LRV7DJAQCd7dRfrGz0K0zUZxJwrb37BauUBQIOVYjOgmO8hRBgyB5GNQRpSy4T5ouMQ3dy630Xu4naNSYUBroddd+lNjCMZauWw4wtK0nwIkGJhQ3B12NNIKlr9WGxWIr8KqKI/wCYLt4jZ+Fmfjvljc4aoqMu28gJfAgSeikySkyPMbayYqnVtK4t0uJKXEpUk7pUAQfWDoaQnMnky6y4p/DW1OMq1LKAVLbPgkbqR4RJHq1rTUeIh/0S6Hik7mW2JUUUEUU4UaZnICyz4ktcx2bKjEb5lJR7N5pnc4XymzbSNlOgHTwSpQ+8VRPc6WJNxduyIS2hBHWVqKgfUOzP2irRzqWf5KJMfCmOkjs4P3n7ax2OO+p3YPnmn/J9meuiHWT4An7JX18OsJUIUAR4EV90VkQbL1pzQ4WI0TOwjlDh15h9upbJbcLclxpWVUk6kzKTtGoO5rP+N4WGbh5pBJS24tAzRMJWUiYETArWnBAIw+2zAiGxoQQfHY61lPHLtLty+4icq3VrTIgwpZUJHQwa2uGU7J2kP4BeK1pAnfl2Zneq9+FcxsStj8FdPRJOVau0SSRl1C56VZMI90DiLSvhuxfSSmQpvIQkHvBJbgAkdVBUQNNwV/XBFX34S3+B3iqmdOT/ADmD/QB/6k//AA1Lf5yNp/Rrj7Wv8VITsx4V89iKrnCpdxHmus4T9/zkbT+jXP2tf4q8N97pVAUOwslKTGpW8EGZOkJQoREaz40kU24JgAk+Ammdw9ydDTYusYV2LKTPYf61fgnQ93NtA739XcV5qIwNzSOAHf7Ltl5HBrASSurFfdC4g7mDDbDKZkEIUtYT4ErOU+vIPZVbueLMVuzDlzcQTm9JTadf6saa7Vcsf4kDxLdqy3bsQlIbbbQlSgnbOpIlWvyZjQbkTVq4N5XqKkvXwhI1DJ3Phn8B+jv49RSP9S57ssQ71qP8FipYRNXPtwaNp6u3yHFKTEOBPe2Hm7ulKBcIRboSAMxmVLMj0AgHwJJHSnJyD4XSxh/vkg9rcqJJKSCG0kpQBJ1BgrkROYb5QapHuh8TSu8trZGWWWiTChoXVQEED0YShKvUsdIl58NYV72tGGAI7NtKSJJ1CRm1O+s1caCBqVnJnte8ljco3D87ypOlvhP+lN59Sb/E1TIpb4T/AKU3v1Jv8TVdKJdnL/45x36S3/A7St90De9pioREdkyhIM75ipydtPTj2U0eX/xzjv0lv+B2klzZWTjN3JJhwASemVOldMF3AFCrYqWwXiu6tCDbPuNx8kK7u4Vqk90yRrprUTRWyLQ4WIVZNfA+fjwTkv2G306AqSAhRGsykyhWsbBIEdat3+TsJxUD3k8208T6Ke6s6ZlAtKKZ9L0k6aRJiKz1X2yVZgUTmBkZZkEayI1kUsqcLgmGy3z5sVymrZ6Z2aJxB+dx700OI+C7izJLiCpvo6kEp6b9U7xrEwYmo7C8Wdt3A4wsoWOo6iZgjYjTY1K8I828RlDDtsq9TBzQ24XlJ66iUqgeKdep61dMV5dM3jIfsW3Ldw/6l5C2xoSDKVDMg+Ed0x5zWSrMKkpzdq3GH8pYpxzVY0a6X3HtG707FLcM80be4KG34ZdVp3iA2pWghKidCSdEnXSNTvdazs7wheAlJtbgxIMMrI8DqAQR6tKufBfMdxqGr4LUjQJdykqTsIVGqhGs6n1zpHDVHoyC3WqeJYC3WWicHD9oNz3cez1XPM3k2m6K7qxhD5BK2tAl1XiDpkWRPkoxsZJQd3ZraWUOoUhadFIWkpUDvBB1FbOZeStIUghSSJCgQQQdiCNxVG5o8tkYiyXGkgXTaTkUIHaACQ2qSBrsCToT4TWnosQLLMk2ceH4WNexVT3ODCgi9WUnKVMgKgwSkOFQB2JAUkkdMw8RXv50XgL1u1BlKFLJ6QtQSB7OzP2ivdyJsHGLK5aeQUOIu1pUkjUENNf9zsahucf5639An945SjGn5nPI4haPky0GuaTuB9LfdUOgCivbgloHblltUhK3UIJETClhJiQdYNZoC5svT3uDGlx3LQVmOwtEdsUo7NkZyVDKnIgZiVGBAg6+FY5Na742+Lb36s/+5XWRDXoeENs1x7F4bK4udcooorvsbBx5YbZbW4s7IQkqUeugAmnRNhqoV0VMcNcI3N+5ktWlLggKXshE9VKOg8Y3MGAaYGCcmU24D+MvJaaTHwSFEqUe6cpUAdNwQiT1BG9erGOOIbFthzYtrdIju6LVplOYg9RE7kxqTsEVbjEVOLM1Kb4dhFRXO+gWbvJ2fk9S78HsbLAzmB9930ZVEGG2p3ynLIJSYJ1OhHdkiq7iOJv3r2ZZU4tau6gAmJgBKU9OggffXXg+DO3TqWmU5lH7AOpJ6AU7uFeDGbJAyjM6Uwt0zJ6kAfJHkN4EzWSfJNXPzPOi2Lv0WAss0ZpSO/8AA8z17VFcD8vkWqUu3AC7gwRMEN+AT4q8VfZtJmOLeMbfDmS5cKEkHI2CM6yI0SPDUSdhOvSeOLuM7fDmS5cLGaDkaBGdZ2hI8J3VsPuOZuLOLXsQuC8+ryQgE5UJ6JSP2ncnU0+oKAP6mjzWHrKyWpkMkpuT5dQ6l6mr5eL42yt9Gbt7hpK0IzaNBSUqEjvQlsGVbwCdK1iKynyb+O7T+sv9y5WrarSWzG3FQBFUvALZJxvE1lIzpatEhUahKkuFQB8CUJP+6KulVDh/44xT6Oz/AAPVwhRXAHxzjv0lv+B2kZzUSRjF5JKvhdzHzUmNABpt7NZOtaE4ZYSnGcWygDMizUYG6ih6SfOkNzmsi3jFzJBzlK/UFIECvoNtUKvYfhbz6slu046rfK2hSjHqSCaYmAchbx0g3akW6NZEhxzTbRJy6+Oanfw/hFrbMJTZpbQyQFBSTIUk95KisklczIJJ3qNx7mJaW0jP2q/mNkGNSDKvREEbTPlTOoxYjo2A69q7p6OWd2WNpcepROB8lcOYCe0bVcLBnM6oxMAEZEwnLMmCFHXc6VcbPCGGo7FlpuBAyISkgRESBMRS0xbnE4oEWzSW/wBNZzHboBAkHXWRptVSvOMbx3NnuHSFbgKyp+xMAeykc2J5jqSVo6bkxVSC77N8z5e60EtQA1MDzOn319C6R85P/EKzU7fOKELWtQ8CpRH3muoGqhr/AOXzTJvJL90v/n8rTXvlHzk/aK+0kHUaisxTXqt8UdRGR1xOXUQtQiNdNfGgV/FqHckjb6ZfL8rSTTYSAEgADYAAD7BX3SBsOP75pYULha9pS530kTMQdp2kQfOrFY85Xwr4ZlpSf0MyTvqdVKB0nTSpm1sZ26JdPyYrGats7v8AdNpLYEkACdTpuYjX2AD2UnOcKIvUb6spO5Py1jTw26efjVpY5w2hSCtDyT1ASlX35h+yqTzLxxm6ukLt150hoJJyqHezrMd4A7EVxVSsfH9JVrAaCqpq0GVhAsdd3jsVSqU4W/PbX6dr94moupThb89tfp2v3iaVs6QW6qf9F/YfRNvm0sjB7uCR3E7GNC4gEe0ae2sx4dhL1wrJbtOOq3ytoUox4wkGtb8T4K3d2jrD5WG1p73Z+nCSF93uqk93aDNUTFuKW8NaNth1otkZdHHG1p3J70LGZZmYK+vjsdnDiLKOEgi5uvHaagmrJMkQ9lVOG+Qy8va4o8GGwCVNoUjMABMqWZQnzjNt56TF1xrbWIXb4RbNtgEjtz3s2kZhMlWo0KiQYGhqpYrjr9yrM+6tZ8CYHlCRoN+gruwbhW5uiOxaUUkx2hEIG0yo6aAzAk+ANJKrFZ6o5QtpScm6ekHPVbwbbtje++3y7F5sWxp65XnuHFLV0mIA8ABoB6qsvCPLZ26hx/M0zuDpmXrBAB9EQD3iOogGr9wvy8t7VILiUvPaytQkCeiUnQevfU+oWqooqMk5pD3e6q1/KNrW8zRNsP3f0j38F4MEwFm0b7NhGUbkzJUfEnqfuHSK8fFvF7GHsF59WuyGwRmWroAPZqdhB9VV/mHzVZw4Kaah26KZCN0onYuGfDXINTpOUEE52xbGHrp0u3LinHDupRnToB0AHgNK0VHh5kAc7RvqsZLM57i5xuTvK9HEvELl7cuXDx7yzomSQlPyUJnoB/HxqKrmvbhWBv3Kwi3aW4o/NSSBtJJ2SBIkkgDrWiAbG2w0AVfarh7n9AOLCQDDLhGmx7okeH/3WmazP7n742H0Ln9mtMVjFYRVQ4e+OMU+js/wPVb6qHD3xxin0dn+B6hCOHvjnFPo7P8AA9SV5/2SkYsVKiHGW1Jg9BLZnw7yT7Ip1cPfHOKfR2f4HqVPukbNYvbZ0juKYKEqkaqQ4pShEzoHEdPleRgQo7/+ruLm2YQ4shtDaEBtMhMITkBInVRjc15KjeH3czCdtJH31JVn5r84b8V6/hgYKSMsAALR421RRRRUSYIrkVxXIr4voXNFFFC6RRRRQhFFFFCEV7cEvEtXLLi5ytuoWY3hKwox5wK8VFfQbG64e0PaWnen1hfMSxfH88Gz1S73Osbnun1AmrCQlafkqSfUQf4VmSvXZYs8yZZdcb/qrUN99jTBlcf4gsdUclGE3gkI6jr5i33T2f4EsVlJNs2CkyMoKR0OoSQFDTZU/fUwlhKEpSgBKUiAAIAA0AA6CkrZ81L5BJUtDmmy20ADz7gSfvqbsOcqsv8AKGApXQtqyj7FT5danZVQ7tO5KqrAsTy2cc4H83peyaFVzja1v3GQjDFstqVIWtwqCkpjQtkAgHfUiR011ELbc4bYj4Rt5JnYBCtPGcw+yK7fyvWfzX/1aP8AHVllVG0h1wlRwauGnNOVEPuf7pzvv3bXaKJUuQ4s5iZPeMZvXFd1p7nVeb4W8Tlj5DRJnp6SgKuv5XrP5r/6tH+Oum55w2wHwbTyz4EITp65VVw4w63TC+DBK0m3NFccP8lMPtoU4hVyvTV092YIMITCYM7KzbCIq6Nts27cANstp6DKhIAHsGiR9gpUYjzduliGUNtabxnUDMyM3d20gpP91SxTGnrlWd9xSz5nQeoDQewUunxPPtJKcUvJaoebzENHifbzXHLG9LfEkNhOVxx9G2mQhbgKY0+SPKK0rWS+FMV9641buqKUpD6QpS9Ehtw9mtRMiIQomdhE1rMVYaczQVmp4+aldHwJHgVzUDgbKffd+qBmLjSSqNSlNu2UifAFSiB+kfGp6oTA/wA5v/pm/wDpmq6UKi+HvjnFPo7P8D1Q/PrB+2wpTgEqYWlYMpEA/BqmdxCth1A8KmOHvjnFPo7P8D1SfG+G++MOu2shWVMuZUCZKwkqQBGpOcJ060IWWeFLj00epQ/Yf4fZVhqq8KtKVcAICiSk6AE6ROwpu8O8sLi4CVuwy2T8oHORvITGx8yKUVMTnS/SNq9EwTEIocPBncAGkjXx7d6plSVhw1cvgFlh1YJACgk5ZMfKOgGoMkxTpwXgO0tiFIazLHy3DmPsHojwkAGpp+6bbjOtCJ2zKSnbwn2bVJHQE9I+Cq1PKtoNoGX63ew90mrPlVfLnMltuIjO4kzvtkzbecb1IWnJy5JPaOspEbgrUZ9WVP7au2JcysNY/nLtonNlIQVOEEbyGwojbfaoZjnZZuPdjbNXdwonu9kwDmgSSApaVRHikbVdZhVxcNKUP5T1p2Fo7B7kqKe5MOhJKLhsqgwClQBMaAmTAnrBqPa5QXx9I2w8IdWf/aFOS1eKkBSkKQSNUKyFQ8jkUpP2E121GaOLZZcDlHiAN84PcPZZ6xrg27tdXmV5de+gZ0wCBJKJyAyIzRPsNQ62imMwIkSJBGnjrWlLzEmmsvauIRmMJzKAk+AneuQG3NRkXGk91XnE+376gdQsPRcmkPKmoaLzRAjiLj1us0UU/sW4Csrgd5lKFa99vuKkkEkxoo/1gdz40t+PuAm7FCHGnFKSteXKoCR3cw1ETsenhVWWkfGL7k+oeUFNVvEdi1x3H3H4VJoooqotAiiiihCK4Nc1waF8K4ooor6uUUUUUIRRRRQhVPiBJTcZvEJI9mn7RWwcHvu2Yad0HaISuAZAKkhRAPWJisi8VNQtCvFMR6jP8furSXJ3EO2we1OgyJU2QDPoLKRPgSADHnT6nN4mryTGI+brpR138dfurpVX4OcKrjE8xJi8gSdgLdmB6hVoqq8F/wA/in10/wDTs1Ola9liykYndEAAqt7UqIAkkOXaQT4mAB6gKnjUJafGVz9Wtv3t3U3QhZZ4YZFhxE22Q4Et3RaSPlZVKLTc7TIUkk+Bnyp7cT8y7KyS5neQ46gkdggyvOPkmJyeZO3mdCiedll2OMvlOYZwhyT84pEkHwkfdVQUqd6YUNK2ckuOyy4c6yZeOc+r10kWyW7dPQhIcXueqxl2gHu9KXd7iDryit5xbijupaio/aT5fdXnqxcG8C3GJO5WEw2kjtHVeigH8Rj5I19Q1p82OKBtwAAorkrwcPcPPXz6GLdOZavHRKU9VqPRI8fYJJArRvL3lizhmZYUXX1pyrcOiYzTCU9OkkknTprU1wzwuxYMJZt0BIHpKjvLVABUo7yY22GwgCvNxZxm1YNyR2jijCWgoAnqSTBypA6x1EUhrK8yXA0arMMD5HBrASTuCn7u8Q0hS3VJQhIlSlEAADU6mlzxBzhCVLRZt5spgOr9EwTJSkGSNoJInXSIJpHEvGVxfEdsoBAMpbTokGInxUfMzEmImuvh3hN+9UQwkQPSWowlPrOpJ8gCazclW55yxBbqi5PQ0zOfrnDTduHad/Zx4rwX+JOvrK3lqWo9VGfs8B5DSpfh3hm9fKTbJcQAQe0zFCQdCFTpMSD3ZPhVvusBwvCEhy/c7VzKShtQBzQPktjfXSVHKJ1iJqmcT8+7l05bBIt0A6KIStwjpoQUJ9QB33q1SYPNP9R0+cVzXcqIYxzdKwEcSNO4f2Tj4Wwl62Tlurtb61iQlRBAIjNlKu+oDTrGu2tV/nL+as/S/wBhVLPktfuPYwlbzi3FFpwlS1FRmB1JmmZzl/NWfpf7CqtYhTfpmGO99Ehwmd0+IxyOtcncANx4JQUUUVmV6unCzyvtH7ZlSQtpam0kqSomSpKSSQokeO0b1X8Y5PPoBNs4l0fNV3FdIie6eu5G1M7h9QNqxGvwSPwCpCnhpont2LyxuOVtPIQH3AJ0drv8fNZ3uuEbxsKK7Z4BO5yEjeNxoR5iohSCNCNa0/FR97gVu6czrDK1bSptCjEzEkeJP21XdQftKcQ8rD/yx+B9/dZuiitAXfBNk4AFWzQgz3E5D9qMpPqNRt1ytsVxlbW3HzHFa+vPm+6N6iNC/cQr0fKmlPSa4eHv9kkaKc35JLLxe/WJ/wAFe9HLWwAA7CfMuPSfPRcV8FFJ1Lt3KijGwOPcPdIqKl8E4UubpQDLZjSVq7qACYkk7+yTppNO3DeErS31aYbBBkKIzKBIjRS5I06Axv4168Sxdi2QF3DrbKJyhS1BIncAecDapo6Ak/UfBLqnlXoRBH3u9h7pB80uXLllaNvFxLgzhKwBGUqSY1JlWojQVbfc24jmtLpnL6DwXmnftGwmI8uy/wCbyrwc2+ZNheWblqyp11cpWhaUQ2FpUQQSohR7snRJBlOu9dHuar5IXeta5lBtYOkQkrSeu8rHTxpn+nMADSLLIVNVJVSGWU3Ke9QXCzYBuyAJVdOSY1MBKRPjoAPUBU7UJwx/tX1p3+FfFXRafGVz9Wtv3t3U3UJafGVz9Wtv3t3U3QhZz90d8YsfVh+9dpZo2FMz3R3xix9WH712qhwTwc9iLyWmBAGrjhByoTO58T4J6n2kNcMeGOcXbLLh4Xo4N4EuMScysJhtJAceV6KAfxKjXKNfUNa07w/gTdnbtsMABKBExBUflLP6Sjqa+sEwRq0YQxboCW0DQdSeqieqjuTS/wCOOZagpbFmQANFPAydtQjwgyMwnyiqVfiGfU6DcFfw/DpayTm4h2ncApfjHmUi1Upm3HaPDQk+gg6yDBlShpptrvOlKZS3bl4k5nHXFetSlH/vapPhzg64vVAtpIbmFOq9EeP9Y67D7qsHEHEllgQU1aJ7e+KfTWEkNzoMx0y6EnInU/KIEUmignrngAafPl1s3VFDgcZZH9UltfzwHV/dSuF8t7a1a7fFHEwB3klWVtJMASoEFRnTQxr1qocT88ljMzhTaGGkmEuZE5iATqlEZUA6aEE+rpQ+J+OLvEFTdOqUkapbHdbSddQkaTqe8ZOsTUFWvosIigF3i5+eKxFbiVRWOzSuJ6tw7Au68vXHVlby1uLO6lqKlH1kmTXTRRToCyXJhcifjZP0Tn7BTU5y/mrP0v8AYVSr5E/GyfonP2Cmpzl/NWfpf7CqyWO9I9gT3Af99F2/YpQUUUVjl68tAcE/Ftv9F/fS/wCWXOZLgbtcRUQ7olFwYyr00DhJ0X0zbHrB3YPA4nDrb6MfxrKeMWYZuHmkkkNuLQCdyEqKQT9lbbDIGTxljuAsvFMQNqmT/s71Wx3WwpJSoApIIIIkEHQgilpxTgF7YjtbG4fUyDHZZlqLYkEAAkhSZ02mNDIJqD5S83AA3ZX6jPotPqUIjQIbV98KJ8AfGnSdqo1dG5jsjtDuKmoa51M64Ac07WnUH89aSuBc07lt4G6UXWjopOVsED5yYAkjwOh8t6ZL2Pl+2W7hhZfcTshalJB65TsUKI2zaeMbis8cctkuBb9mmHJzKaGyvHKOiusdZPlS3w/EX7J/MgqbcQYUkjw0KVDqPKlbZpKd1pNQtY/D6PF4udpLMeB0dAO8D1Cn8U55X1s4pq4sWm1pMFKlOdCRI1giQdRoahHufuIFRKU26Uzons1GB4SVa1dXsXw/GWUs4gOyuAIQ5tCjpKFTEGAShemvWJC6425SXNikvNkXFvv2iAcyEwDK09Br6QJGkmNq1NHNRzjYAVi6uknpX5JWkfN3FeLEea2JvAhV24kEz8GEtkeQUgBUeU+uaruI4w/cKCrh511QEAuOLWQNTAKidNT9teSinbI2M6IAVK64UNKvHInFexxVCSVQ62tEJ2JCe0GYSNAEHx1IqkVM8usYatMSYeuFZW0Z8ysqlRLS0DRIJOpFKMWb0XdqkjWvahOGP9q+tO/wqbqE4Y/2r607/CkikRafGNz9Wtv3t3U3XWGEhRWEjMQAVQJISSUgncgFSiB0zHxNdlCFnT3R3xix9WH712m7y84Ybw/D20AFClJDjxWde0KAVz0ATGWPBPrNJ7nQ4LrHG2CpKEpS00XPSyhSitSlCfk5yY00TUlzA5sh9S2mllLAMZEjvL1mVeA/RkeetRyS5BYak7leo6I1DrucGsG1x2dg4nqUxx/zANwSxbGGQe8saFwj9iP2718cNcAAI984moMMJ1yLOUqET3jIyjy9I67aSscJ4huy4XLNgrUjqGlO5CQcqoggKBBIkbjyqw4hwTxDiIzXKXlAK9B15tCZCYzBvMEjQxmA1186rR05e/PN4J5U4xFTQ/psP0G9289nX1+FlI8Z84lR72wg9jbpTl7QJKVq01yzqgefpTJkUrSudz99MS29zviKkhSl2qCd0KccJHkcjSk/YTU4z7mheUZ75AVAkC3UQDGoBLokT1geoVoYq9kLcscdu/8ACybgXG7ik9mHiK5pt3/uangiWLxpa59FbS20x17yVLP/AC1Xr7kHijagEJZdETmQ8AAZ2+ECDPXQRrVgYvxZ5/hc82qLRVjf5W4qhRSbN1UdU5VA+ogwart3busqCX21tqIkJWlSTEkTChMSDr5VaZicLttx86lzkKYPIn42T9E5+wU1Ocv5qz9L/YVST5V8VsWOIIeuSpLeRaSoJKoKhoYGsadAaaPMfjWzvbZkWtw24rtAopBIUAUK3BAI9VIcZkbJdzDcWCdYFpXRX4/Ypd0UUVkV68tB8DpIw+2BBB7Mb1ljin89uvp3f3iq1ngR/krH0SPwCsi41eB24edTIS44tYBiYUoqEwTrBre4KLX7AvEa12aZ7uLj6rx00+AOdbtv2bF98JbgBPaQS4gawT88DQRvA0nYqyink0LJm5XhUwbLZltcpcQlbagtCgClSTIIOoIPUVXuKeA2L2VH4N6NHEjeAQAobKHnvoBNZ+4G5h3GGuDs1FbBVLjBPdOkEjfIqOo8BMxFaVwLiK3vGw5aupcT1jcakQpJ1SdDoR0rLVlCYtHat4q7TVUkD+cicQUicc4ZftFQ+gpBJCVjVKo8D/DepXhPj96zHZqHas6/Bk6iR8kwYE7iCPVJNOy9skPNqbdSFoUIKTsf7vWNRSy4l5SFIK7JRWBr2SvS/wB1Q0PqMevYUhfTPiOaI/PutxS43S18fMVzQCfD3afl177/AA3B8Yyrcytujcyll0iAIUdlgaRvEadaomP8g7ttSjZrbebkZUqVkdgjWQoBGh8Fa+HSoi6tVtqKHEqSobpUCCPYamsI45vLZIS28SgbIWAobRGuoHkCBVymxqWHRyr1XJQOGamf3H3HsqBinCt3ba3Fu82IBJUhUAE5RJ2Gum9V9wamtIYZzjSQE3TB21U2QQT07ioj/ipE8cYgl/ELp1sEJW6pQBABAPjBI++mMuJNq2hoGoWXqsMqKLWZthx0stj18NMJTOVITmJUYAEqO5Mbk+NfdFVlSRXTd3SWkLccUEoQkqUo7BKRmUT5AAmu6ihCzHacA4ljFy7eIb7BLyi4lx5RSIVOQJKU5lQmBmCYOh600+FuRFjbAKuAbpwGZWIb0IIhsGDtsoqmTTJooX25tZdNnZNtICGkIbQkQEoSEpA8AAABXdRRQviKKKKEIooooQivLiGFtPoyPtNuo0OVxCVpkbGFAivVRQhUHGOSOGPyUsllRzatKIEq65TKdDsAAKomM+5tdBmzu0KE+i8hSSEx85GbMZ/RTT5ooQsp3/AWL2QGa3dUmB6EOpG4A7kx/wDlRVrxX0dR7U/3H++tg1VuIeWOH3qlLft09ordxBKFbzJykAnzIJioXwRv2hM6XFqum0jebcDqPP7KM4Y5p4a5bso99IQsIQ2UuSg5siR8oRE6TMaGsymnri3ub7dettcutazC0JcAHgIKDv1JNUDGORmJ2+qEIfGmrK51kiMqwlRjxiNfXTWiqxTXBF728krku83KpNFduJYXcWxCbllxokkDtEKTOXRUSBMeXiK8guPEU5ZiUDtpt2qLIV3VIYFjz1m8l+2WULT9hHVKh1B8Ki+3Fc9qPGp+eheLZh4hc2K0dy65utXwDN1kZuZASNkOztlnZU6ZTvpEzAY1Ys7UeNX/AIH5zP2CAy4kXDCQcqCrKpMkbLyq7o17pHXSKTVNHH0onDsuPJSBx3rQeM8PsXSctw2lcTCtlJnwUNR+zQVQcY5OGQbR4R1S7Om+ykgz0EEe3pX1ce6Dw5KUFKblZUDKQ2gFPkcywD/uk7VDq58P3Ky3hmHrcVmGUrUpXdJiVIbSMmpGpXApHJAx/SCa0mJ1VJpE/ThtHgoPE+C7theVbK1eCkJK0kDqCkftilTerlxZJmVHX207VcDY7ivxjci1ZIEtA7iJ/mmyAo5kpMLUImR4VP4B7n6wZg3KnLlUahRyImCDCUmes6qOwriGnbESQVYxHGJK+NjJGgW4b+5NCiiirKTIooooQiiiihCKKKKEIooooQiiiihCKKKKEIooooQiiiihCKKKKELrft0rSpC0hSVAhSVAEEEQQQdCCNINVa45UYWtRUqyak6nLnSPYEqAHsFW2ihCXX5BML/8t79cqj8gmF/Me/XKpi0UIS6/IJhfzHv1yqPyCYX8x79cqmLRQhU1vk/hQAHvNBiNSp0kx49/WrXZWDbKAhltDaBMIQlKUiTJgJAAk6130UIRRRRQh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4342" name="AutoShape 6" descr="data:image/jpeg;base64,/9j/4AAQSkZJRgABAQAAAQABAAD/2wCEAAkGBhQSERQUEBQUFRUWGBwaFxUYFRUbGhwYGxgdFRgZHh0bHCYfGx0jGhwdHy8gJCcpLCwsGCAxNTwqNSYrLCoBCQoKDgwOGg8PGiolHyUsKjQvLC8yLjUvMiwuLCwsLCwqLzAsMiwsKSwsKSwsLCwsLCwyKSwsLCwpLSosKSwsLP/AABEIAMAA7wMBIgACEQEDEQH/xAAcAAACAwADAQAAAAAAAAAAAAAABwUGCAEDBAL/xABSEAABAwIEAwQDCwcHCgcBAAABAgMRAAQFEiExBgdBEyJRYTJxgQgUIzVCUnN0kaGyFzRik7GzwSQzVHLC0dIVGDZDRIKSorTwJVOUw9Ph8Rb/xAAbAQACAwEBAQAAAAAAAAAAAAAABQMEBgIHAf/EADoRAAEDAgMDCwMCBAcAAAAAAAEAAgMEEQUSITFBUQYTMmFxgZGhsdHwIsHhFFJCYtLxFSMzNENyov/aAAwDAQACEQMRAD8Au/MDmT7yW3bWjfvi9d9BoahOogrAIVqJgD5pJgb0G45T4jiKi7it6Erk5EBPahM+lAC0IQNE6JmesRrM8qbY39/iOJqUVArLTBMaJnNtukhsNjQ/LXvTHqWNoO1VZ5HM0CUVrheNYEntGli7sm9VN5j6GbWEqBU2QkTKZSJJ11prcEcZNYnapfZBTrlcQd0LABKZgBQgggjcEbbCRVdDJHWlbwElGHY/eWLKfgrhtDiRr3ChJWEyVaphah4+jtrXLm21UjJA426k4KKKK4UyKKKKEIorzX2JNMozvuNtImMy1pQmTsJUQKgr/mXhrMZ72370xkWHNo37PNG/WJ9lCFZqKp35XsK/pjf/AAu/4KlbDjiweydleWyisgJT2zYUSTAGUkKknSImhCnKK4muaEIooooQiiiihCKKKKEIooooQiiiihCKKKKEIooooQiiiihCUXIS7Qwb7D1qBeZfUokTlUlMMKKZ10Ugbx6afOGjdWusp9opa80OHLm0uE4xhc9o2P5U3qUrbAHeKRGZMAheswEqEEE194V7oWxW0lVwh1pzXMhKe0A10hWkyPIV01xbqFw9geLFXultw8n3zxS+8z3m2Gcjix6IXkDeWRoTmB0/RV4GurifnaLpItsGadXcPQlLikAFMzOUEklUdTAEz0q5crOABhdqUrIU+6Qp1Q2ECEoHiEydepUrpFdPfmCiihyG91dKo3EvOXD7NSkFxTziCUqbaTMKBAIKjCQdfH5J60teYHGT1/iL1m3dLZs2yULKUEzEJckJhSxmkAExv0M1dOAuDsGDbYZS1cPDdTwHaFUd49mowE+AAIHiTrUOdt8t9VfFNKY+dDTl4208VBXHNbF78/8AhNgpDZnK6pBXOUme+rK0NIBT3jMwarXFnD/EAtu1vHXlt5TnQh3MUpUmV50t7pgQSZA16GtEttBICUgAAQABAAGgAHQR0r6qRpANyLqBYq7Dx/ZR73HnWjePuTTV6ovWhSw+pUuTm7Nc7kgTlVOsgayZ3kIniDhx+yeLN02W1xI2IUnYKSRoRpv5VoKZlJMLNaL8FEcwUR73HnXBt/A13UVadQwOFsq5zFcWlw6yrOy4ptXzkKKVQdxIg1NYbzDxK3Vmbu39wSFrKwcp0BC508R1qGoqs/Coj0SQvucpp4B7oy5QUi8YadToCpuW176qgkoJie6AnWNRV9wnnzhj0dotxgmdHGyQI80ZhrSZ5YYIi6xNht1sOt94uJO2UIVqdeiophcz+T9izal+1C2VhYEBRUghR8FSRHSCN9Z0pLWQCldYm+l1ZgjfO8MYNSbBN3CsaYuUdpbOtuo2zIUFAGAqDGxggwdRNe2scf5EuGVhbKjmGykKKVDpoZBGngetWvhjnXiFkoJuCblsbodkLGgAhcSNhuFDU9TNUmSMf0Sp6iinpjaZhHp47FpyilPhXuirJYHvhl5kxJjK4mZ2BEHzkpFX7BeNLK7gW1yy4oyQgLAXAME5DCwPOKkVVTVFFFCEUUUUIRRRRQhFFFFCEUVXuIeYFjZSLm5bSsf6pKszno5gMiZIkbEwNRVb4Z5rHE74MWLMMISpbrzpIURqlIShJ0lRSZJOmYQNDQhMJ1oKSUqAKSIIIBBB0IIO4IrNjPJjPidxYJutWmA6HC1oonKAkgLOUSreTttWlqW+E/6U3n1Jv8TVCFQeV/Lh1vGXJdbP+T3EdpGfv9ohcZdOkdYptc0OI12OGPvNSHCAhCh8lSzlCt+kyPON6h+X/wAc479Jb/gdque6RxsJZtbZJErWp1QC9QlAyJlPgoqUQT1bO+sCErOF2IbUr5x+4aftmptDhSQUkggyCNwRsRTI4RdwVzDrdp161zIbSFlxxDTgWQFr1OQnvGMwkaRJ1r04ryebV3rV4pB+SsZhuZhSdYA0ggnTeltTRzZy621bzCcdo4oGQPu2w27R17OPYq/w9zRuLdAbcSH0CYKlKC9dhm1kA+IJ13pl8N8aW97o0rKsbtLgK8ZGveHq26xpSaxzg+6tBL7RCJjOnvJ6dRtM6TE1EtPKQQpBKSNiCQR7RUDKmSI2d5q9U4LRV7DJAQCd7dRfrGz0K0zUZxJwrb37BauUBQIOVYjOgmO8hRBgyB5GNQRpSy4T5ouMQ3dy630Xu4naNSYUBroddd+lNjCMZauWw4wtK0nwIkGJhQ3B12NNIKlr9WGxWIr8KqKI/wCYLt4jZ+Fmfjvljc4aoqMu28gJfAgSeikySkyPMbayYqnVtK4t0uJKXEpUk7pUAQfWDoaQnMnky6y4p/DW1OMq1LKAVLbPgkbqR4RJHq1rTUeIh/0S6Hik7mW2JUUUEUU4UaZnICyz4ktcx2bKjEb5lJR7N5pnc4XymzbSNlOgHTwSpQ+8VRPc6WJNxduyIS2hBHWVqKgfUOzP2irRzqWf5KJMfCmOkjs4P3n7ax2OO+p3YPnmn/J9meuiHWT4An7JX18OsJUIUAR4EV90VkQbL1pzQ4WI0TOwjlDh15h9upbJbcLclxpWVUk6kzKTtGoO5rP+N4WGbh5pBJS24tAzRMJWUiYETArWnBAIw+2zAiGxoQQfHY61lPHLtLty+4icq3VrTIgwpZUJHQwa2uGU7J2kP4BeK1pAnfl2Zneq9+FcxsStj8FdPRJOVau0SSRl1C56VZMI90DiLSvhuxfSSmQpvIQkHvBJbgAkdVBUQNNwV/XBFX34S3+B3iqmdOT/ADmD/QB/6k//AA1Lf5yNp/Rrj7Wv8VITsx4V89iKrnCpdxHmus4T9/zkbT+jXP2tf4q8N97pVAUOwslKTGpW8EGZOkJQoREaz40kU24JgAk+Ammdw9ydDTYusYV2LKTPYf61fgnQ93NtA739XcV5qIwNzSOAHf7Ltl5HBrASSurFfdC4g7mDDbDKZkEIUtYT4ErOU+vIPZVbueLMVuzDlzcQTm9JTadf6saa7Vcsf4kDxLdqy3bsQlIbbbQlSgnbOpIlWvyZjQbkTVq4N5XqKkvXwhI1DJ3Phn8B+jv49RSP9S57ssQ71qP8FipYRNXPtwaNp6u3yHFKTEOBPe2Hm7ulKBcIRboSAMxmVLMj0AgHwJJHSnJyD4XSxh/vkg9rcqJJKSCG0kpQBJ1BgrkROYb5QapHuh8TSu8trZGWWWiTChoXVQEED0YShKvUsdIl58NYV72tGGAI7NtKSJJ1CRm1O+s1caCBqVnJnte8ljco3D87ypOlvhP+lN59Sb/E1TIpb4T/AKU3v1Jv8TVdKJdnL/45x36S3/A7St90De9pioREdkyhIM75ipydtPTj2U0eX/xzjv0lv+B2klzZWTjN3JJhwASemVOldMF3AFCrYqWwXiu6tCDbPuNx8kK7u4Vqk90yRrprUTRWyLQ4WIVZNfA+fjwTkv2G306AqSAhRGsykyhWsbBIEdat3+TsJxUD3k8208T6Ke6s6ZlAtKKZ9L0k6aRJiKz1X2yVZgUTmBkZZkEayI1kUsqcLgmGy3z5sVymrZ6Z2aJxB+dx700OI+C7izJLiCpvo6kEp6b9U7xrEwYmo7C8Wdt3A4wsoWOo6iZgjYjTY1K8I828RlDDtsq9TBzQ24XlJ66iUqgeKdep61dMV5dM3jIfsW3Ldw/6l5C2xoSDKVDMg+Ed0x5zWSrMKkpzdq3GH8pYpxzVY0a6X3HtG707FLcM80be4KG34ZdVp3iA2pWghKidCSdEnXSNTvdazs7wheAlJtbgxIMMrI8DqAQR6tKufBfMdxqGr4LUjQJdykqTsIVGqhGs6n1zpHDVHoyC3WqeJYC3WWicHD9oNz3cez1XPM3k2m6K7qxhD5BK2tAl1XiDpkWRPkoxsZJQd3ZraWUOoUhadFIWkpUDvBB1FbOZeStIUghSSJCgQQQdiCNxVG5o8tkYiyXGkgXTaTkUIHaACQ2qSBrsCToT4TWnosQLLMk2ceH4WNexVT3ODCgi9WUnKVMgKgwSkOFQB2JAUkkdMw8RXv50XgL1u1BlKFLJ6QtQSB7OzP2ivdyJsHGLK5aeQUOIu1pUkjUENNf9zsahucf5639An945SjGn5nPI4haPky0GuaTuB9LfdUOgCivbgloHblltUhK3UIJETClhJiQdYNZoC5svT3uDGlx3LQVmOwtEdsUo7NkZyVDKnIgZiVGBAg6+FY5Na742+Lb36s/+5XWRDXoeENs1x7F4bK4udcooorvsbBx5YbZbW4s7IQkqUeugAmnRNhqoV0VMcNcI3N+5ktWlLggKXshE9VKOg8Y3MGAaYGCcmU24D+MvJaaTHwSFEqUe6cpUAdNwQiT1BG9erGOOIbFthzYtrdIju6LVplOYg9RE7kxqTsEVbjEVOLM1Kb4dhFRXO+gWbvJ2fk9S78HsbLAzmB9930ZVEGG2p3ynLIJSYJ1OhHdkiq7iOJv3r2ZZU4tau6gAmJgBKU9OggffXXg+DO3TqWmU5lH7AOpJ6AU7uFeDGbJAyjM6Uwt0zJ6kAfJHkN4EzWSfJNXPzPOi2Lv0WAss0ZpSO/8AA8z17VFcD8vkWqUu3AC7gwRMEN+AT4q8VfZtJmOLeMbfDmS5cKEkHI2CM6yI0SPDUSdhOvSeOLuM7fDmS5cLGaDkaBGdZ2hI8J3VsPuOZuLOLXsQuC8+ryQgE5UJ6JSP2ncnU0+oKAP6mjzWHrKyWpkMkpuT5dQ6l6mr5eL42yt9Gbt7hpK0IzaNBSUqEjvQlsGVbwCdK1iKynyb+O7T+sv9y5WrarSWzG3FQBFUvALZJxvE1lIzpatEhUahKkuFQB8CUJP+6KulVDh/44xT6Oz/AAPVwhRXAHxzjv0lv+B2kZzUSRjF5JKvhdzHzUmNABpt7NZOtaE4ZYSnGcWygDMizUYG6ih6SfOkNzmsi3jFzJBzlK/UFIECvoNtUKvYfhbz6slu046rfK2hSjHqSCaYmAchbx0g3akW6NZEhxzTbRJy6+Oanfw/hFrbMJTZpbQyQFBSTIUk95KisklczIJJ3qNx7mJaW0jP2q/mNkGNSDKvREEbTPlTOoxYjo2A69q7p6OWd2WNpcepROB8lcOYCe0bVcLBnM6oxMAEZEwnLMmCFHXc6VcbPCGGo7FlpuBAyISkgRESBMRS0xbnE4oEWzSW/wBNZzHboBAkHXWRptVSvOMbx3NnuHSFbgKyp+xMAeykc2J5jqSVo6bkxVSC77N8z5e60EtQA1MDzOn319C6R85P/EKzU7fOKELWtQ8CpRH3muoGqhr/AOXzTJvJL90v/n8rTXvlHzk/aK+0kHUaisxTXqt8UdRGR1xOXUQtQiNdNfGgV/FqHckjb6ZfL8rSTTYSAEgADYAAD7BX3SBsOP75pYULha9pS530kTMQdp2kQfOrFY85Xwr4ZlpSf0MyTvqdVKB0nTSpm1sZ26JdPyYrGats7v8AdNpLYEkACdTpuYjX2AD2UnOcKIvUb6spO5Py1jTw26efjVpY5w2hSCtDyT1ASlX35h+yqTzLxxm6ukLt150hoJJyqHezrMd4A7EVxVSsfH9JVrAaCqpq0GVhAsdd3jsVSqU4W/PbX6dr94moupThb89tfp2v3iaVs6QW6qf9F/YfRNvm0sjB7uCR3E7GNC4gEe0ae2sx4dhL1wrJbtOOq3ytoUox4wkGtb8T4K3d2jrD5WG1p73Z+nCSF93uqk93aDNUTFuKW8NaNth1otkZdHHG1p3J70LGZZmYK+vjsdnDiLKOEgi5uvHaagmrJMkQ9lVOG+Qy8va4o8GGwCVNoUjMABMqWZQnzjNt56TF1xrbWIXb4RbNtgEjtz3s2kZhMlWo0KiQYGhqpYrjr9yrM+6tZ8CYHlCRoN+gruwbhW5uiOxaUUkx2hEIG0yo6aAzAk+ANJKrFZ6o5QtpScm6ekHPVbwbbtje++3y7F5sWxp65XnuHFLV0mIA8ABoB6qsvCPLZ26hx/M0zuDpmXrBAB9EQD3iOogGr9wvy8t7VILiUvPaytQkCeiUnQevfU+oWqooqMk5pD3e6q1/KNrW8zRNsP3f0j38F4MEwFm0b7NhGUbkzJUfEnqfuHSK8fFvF7GHsF59WuyGwRmWroAPZqdhB9VV/mHzVZw4Kaah26KZCN0onYuGfDXINTpOUEE52xbGHrp0u3LinHDupRnToB0AHgNK0VHh5kAc7RvqsZLM57i5xuTvK9HEvELl7cuXDx7yzomSQlPyUJnoB/HxqKrmvbhWBv3Kwi3aW4o/NSSBtJJ2SBIkkgDrWiAbG2w0AVfarh7n9AOLCQDDLhGmx7okeH/3WmazP7n742H0Ln9mtMVjFYRVQ4e+OMU+js/wPVb6qHD3xxin0dn+B6hCOHvjnFPo7P8AA9SV5/2SkYsVKiHGW1Jg9BLZnw7yT7Ip1cPfHOKfR2f4HqVPukbNYvbZ0juKYKEqkaqQ4pShEzoHEdPleRgQo7/+ruLm2YQ4shtDaEBtMhMITkBInVRjc15KjeH3czCdtJH31JVn5r84b8V6/hgYKSMsAALR421RRRRUSYIrkVxXIr4voXNFFFC6RRRRQhFFFFCEV7cEvEtXLLi5ytuoWY3hKwox5wK8VFfQbG64e0PaWnen1hfMSxfH88Gz1S73Osbnun1AmrCQlafkqSfUQf4VmSvXZYs8yZZdcb/qrUN99jTBlcf4gsdUclGE3gkI6jr5i33T2f4EsVlJNs2CkyMoKR0OoSQFDTZU/fUwlhKEpSgBKUiAAIAA0AA6CkrZ81L5BJUtDmmy20ADz7gSfvqbsOcqsv8AKGApXQtqyj7FT5danZVQ7tO5KqrAsTy2cc4H83peyaFVzja1v3GQjDFstqVIWtwqCkpjQtkAgHfUiR011ELbc4bYj4Rt5JnYBCtPGcw+yK7fyvWfzX/1aP8AHVllVG0h1wlRwauGnNOVEPuf7pzvv3bXaKJUuQ4s5iZPeMZvXFd1p7nVeb4W8Tlj5DRJnp6SgKuv5XrP5r/6tH+Oum55w2wHwbTyz4EITp65VVw4w63TC+DBK0m3NFccP8lMPtoU4hVyvTV092YIMITCYM7KzbCIq6Nts27cANstp6DKhIAHsGiR9gpUYjzduliGUNtabxnUDMyM3d20gpP91SxTGnrlWd9xSz5nQeoDQewUunxPPtJKcUvJaoebzENHifbzXHLG9LfEkNhOVxx9G2mQhbgKY0+SPKK0rWS+FMV9641buqKUpD6QpS9Ehtw9mtRMiIQomdhE1rMVYaczQVmp4+aldHwJHgVzUDgbKffd+qBmLjSSqNSlNu2UifAFSiB+kfGp6oTA/wA5v/pm/wDpmq6UKi+HvjnFPo7P8D1Q/PrB+2wpTgEqYWlYMpEA/BqmdxCth1A8KmOHvjnFPo7P8D1SfG+G++MOu2shWVMuZUCZKwkqQBGpOcJ060IWWeFLj00epQ/Yf4fZVhqq8KtKVcAICiSk6AE6ROwpu8O8sLi4CVuwy2T8oHORvITGx8yKUVMTnS/SNq9EwTEIocPBncAGkjXx7d6plSVhw1cvgFlh1YJACgk5ZMfKOgGoMkxTpwXgO0tiFIazLHy3DmPsHojwkAGpp+6bbjOtCJ2zKSnbwn2bVJHQE9I+Cq1PKtoNoGX63ew90mrPlVfLnMltuIjO4kzvtkzbecb1IWnJy5JPaOspEbgrUZ9WVP7au2JcysNY/nLtonNlIQVOEEbyGwojbfaoZjnZZuPdjbNXdwonu9kwDmgSSApaVRHikbVdZhVxcNKUP5T1p2Fo7B7kqKe5MOhJKLhsqgwClQBMaAmTAnrBqPa5QXx9I2w8IdWf/aFOS1eKkBSkKQSNUKyFQ8jkUpP2E121GaOLZZcDlHiAN84PcPZZ6xrg27tdXmV5de+gZ0wCBJKJyAyIzRPsNQ62imMwIkSJBGnjrWlLzEmmsvauIRmMJzKAk+AneuQG3NRkXGk91XnE+376gdQsPRcmkPKmoaLzRAjiLj1us0UU/sW4Csrgd5lKFa99vuKkkEkxoo/1gdz40t+PuAm7FCHGnFKSteXKoCR3cw1ETsenhVWWkfGL7k+oeUFNVvEdi1x3H3H4VJoooqotAiiiihCK4Nc1waF8K4ooor6uUUUUUIRRRRQhVPiBJTcZvEJI9mn7RWwcHvu2Yad0HaISuAZAKkhRAPWJisi8VNQtCvFMR6jP8furSXJ3EO2we1OgyJU2QDPoLKRPgSADHnT6nN4mryTGI+brpR138dfurpVX4OcKrjE8xJi8gSdgLdmB6hVoqq8F/wA/in10/wDTs1Ola9liykYndEAAqt7UqIAkkOXaQT4mAB6gKnjUJafGVz9Wtv3t3U3QhZZ4YZFhxE22Q4Et3RaSPlZVKLTc7TIUkk+Bnyp7cT8y7KyS5neQ46gkdggyvOPkmJyeZO3mdCiedll2OMvlOYZwhyT84pEkHwkfdVQUqd6YUNK2ckuOyy4c6yZeOc+r10kWyW7dPQhIcXueqxl2gHu9KXd7iDryit5xbijupaio/aT5fdXnqxcG8C3GJO5WEw2kjtHVeigH8Rj5I19Q1p82OKBtwAAorkrwcPcPPXz6GLdOZavHRKU9VqPRI8fYJJArRvL3lizhmZYUXX1pyrcOiYzTCU9OkkknTprU1wzwuxYMJZt0BIHpKjvLVABUo7yY22GwgCvNxZxm1YNyR2jijCWgoAnqSTBypA6x1EUhrK8yXA0arMMD5HBrASTuCn7u8Q0hS3VJQhIlSlEAADU6mlzxBzhCVLRZt5spgOr9EwTJSkGSNoJInXSIJpHEvGVxfEdsoBAMpbTokGInxUfMzEmImuvh3hN+9UQwkQPSWowlPrOpJ8gCazclW55yxBbqi5PQ0zOfrnDTduHad/Zx4rwX+JOvrK3lqWo9VGfs8B5DSpfh3hm9fKTbJcQAQe0zFCQdCFTpMSD3ZPhVvusBwvCEhy/c7VzKShtQBzQPktjfXSVHKJ1iJqmcT8+7l05bBIt0A6KIStwjpoQUJ9QB33q1SYPNP9R0+cVzXcqIYxzdKwEcSNO4f2Tj4Wwl62Tlurtb61iQlRBAIjNlKu+oDTrGu2tV/nL+as/S/wBhVLPktfuPYwlbzi3FFpwlS1FRmB1JmmZzl/NWfpf7CqtYhTfpmGO99Ehwmd0+IxyOtcncANx4JQUUUVmV6unCzyvtH7ZlSQtpam0kqSomSpKSSQokeO0b1X8Y5PPoBNs4l0fNV3FdIie6eu5G1M7h9QNqxGvwSPwCpCnhpont2LyxuOVtPIQH3AJ0drv8fNZ3uuEbxsKK7Z4BO5yEjeNxoR5iohSCNCNa0/FR97gVu6czrDK1bSptCjEzEkeJP21XdQftKcQ8rD/yx+B9/dZuiitAXfBNk4AFWzQgz3E5D9qMpPqNRt1ytsVxlbW3HzHFa+vPm+6N6iNC/cQr0fKmlPSa4eHv9kkaKc35JLLxe/WJ/wAFe9HLWwAA7CfMuPSfPRcV8FFJ1Lt3KijGwOPcPdIqKl8E4UubpQDLZjSVq7qACYkk7+yTppNO3DeErS31aYbBBkKIzKBIjRS5I06Axv4168Sxdi2QF3DrbKJyhS1BIncAecDapo6Ak/UfBLqnlXoRBH3u9h7pB80uXLllaNvFxLgzhKwBGUqSY1JlWojQVbfc24jmtLpnL6DwXmnftGwmI8uy/wCbyrwc2+ZNheWblqyp11cpWhaUQ2FpUQQSohR7snRJBlOu9dHuar5IXeta5lBtYOkQkrSeu8rHTxpn+nMADSLLIVNVJVSGWU3Ke9QXCzYBuyAJVdOSY1MBKRPjoAPUBU7UJwx/tX1p3+FfFXRafGVz9Wtv3t3U3UJafGVz9Wtv3t3U3QhZz90d8YsfVh+9dpZo2FMz3R3xix9WH712qhwTwc9iLyWmBAGrjhByoTO58T4J6n2kNcMeGOcXbLLh4Xo4N4EuMScysJhtJAceV6KAfxKjXKNfUNa07w/gTdnbtsMABKBExBUflLP6Sjqa+sEwRq0YQxboCW0DQdSeqieqjuTS/wCOOZagpbFmQANFPAydtQjwgyMwnyiqVfiGfU6DcFfw/DpayTm4h2ncApfjHmUi1Upm3HaPDQk+gg6yDBlShpptrvOlKZS3bl4k5nHXFetSlH/vapPhzg64vVAtpIbmFOq9EeP9Y67D7qsHEHEllgQU1aJ7e+KfTWEkNzoMx0y6EnInU/KIEUmignrngAafPl1s3VFDgcZZH9UltfzwHV/dSuF8t7a1a7fFHEwB3klWVtJMASoEFRnTQxr1qocT88ljMzhTaGGkmEuZE5iATqlEZUA6aEE+rpQ+J+OLvEFTdOqUkapbHdbSddQkaTqe8ZOsTUFWvosIigF3i5+eKxFbiVRWOzSuJ6tw7Au68vXHVlby1uLO6lqKlH1kmTXTRRToCyXJhcifjZP0Tn7BTU5y/mrP0v8AYVSr5E/GyfonP2Cmpzl/NWfpf7CqyWO9I9gT3Af99F2/YpQUUUVjl68tAcE/Ftv9F/fS/wCWXOZLgbtcRUQ7olFwYyr00DhJ0X0zbHrB3YPA4nDrb6MfxrKeMWYZuHmkkkNuLQCdyEqKQT9lbbDIGTxljuAsvFMQNqmT/s71Wx3WwpJSoApIIIIkEHQgilpxTgF7YjtbG4fUyDHZZlqLYkEAAkhSZ02mNDIJqD5S83AA3ZX6jPotPqUIjQIbV98KJ8AfGnSdqo1dG5jsjtDuKmoa51M64Ac07WnUH89aSuBc07lt4G6UXWjopOVsED5yYAkjwOh8t6ZL2Pl+2W7hhZfcTshalJB65TsUKI2zaeMbis8cctkuBb9mmHJzKaGyvHKOiusdZPlS3w/EX7J/MgqbcQYUkjw0KVDqPKlbZpKd1pNQtY/D6PF4udpLMeB0dAO8D1Cn8U55X1s4pq4sWm1pMFKlOdCRI1giQdRoahHufuIFRKU26Uzons1GB4SVa1dXsXw/GWUs4gOyuAIQ5tCjpKFTEGAShemvWJC6425SXNikvNkXFvv2iAcyEwDK09Br6QJGkmNq1NHNRzjYAVi6uknpX5JWkfN3FeLEea2JvAhV24kEz8GEtkeQUgBUeU+uaruI4w/cKCrh511QEAuOLWQNTAKidNT9teSinbI2M6IAVK64UNKvHInFexxVCSVQ62tEJ2JCe0GYSNAEHx1IqkVM8usYatMSYeuFZW0Z8ysqlRLS0DRIJOpFKMWb0XdqkjWvahOGP9q+tO/wqbqE4Y/2r607/CkikRafGNz9Wtv3t3U3XWGEhRWEjMQAVQJISSUgncgFSiB0zHxNdlCFnT3R3xix9WH712m7y84Ybw/D20AFClJDjxWde0KAVz0ATGWPBPrNJ7nQ4LrHG2CpKEpS00XPSyhSitSlCfk5yY00TUlzA5sh9S2mllLAMZEjvL1mVeA/RkeetRyS5BYak7leo6I1DrucGsG1x2dg4nqUxx/zANwSxbGGQe8saFwj9iP2718cNcAAI984moMMJ1yLOUqET3jIyjy9I67aSscJ4huy4XLNgrUjqGlO5CQcqoggKBBIkbjyqw4hwTxDiIzXKXlAK9B15tCZCYzBvMEjQxmA1186rR05e/PN4J5U4xFTQ/psP0G9289nX1+FlI8Z84lR72wg9jbpTl7QJKVq01yzqgefpTJkUrSudz99MS29zviKkhSl2qCd0KccJHkcjSk/YTU4z7mheUZ75AVAkC3UQDGoBLokT1geoVoYq9kLcscdu/8ACybgXG7ik9mHiK5pt3/uangiWLxpa59FbS20x17yVLP/AC1Xr7kHijagEJZdETmQ8AAZ2+ECDPXQRrVgYvxZ5/hc82qLRVjf5W4qhRSbN1UdU5VA+ogwart3busqCX21tqIkJWlSTEkTChMSDr5VaZicLttx86lzkKYPIn42T9E5+wU1Ocv5qz9L/YVST5V8VsWOIIeuSpLeRaSoJKoKhoYGsadAaaPMfjWzvbZkWtw24rtAopBIUAUK3BAI9VIcZkbJdzDcWCdYFpXRX4/Ypd0UUVkV68tB8DpIw+2BBB7Mb1ljin89uvp3f3iq1ngR/krH0SPwCsi41eB24edTIS44tYBiYUoqEwTrBre4KLX7AvEa12aZ7uLj6rx00+AOdbtv2bF98JbgBPaQS4gawT88DQRvA0nYqyink0LJm5XhUwbLZltcpcQlbagtCgClSTIIOoIPUVXuKeA2L2VH4N6NHEjeAQAobKHnvoBNZ+4G5h3GGuDs1FbBVLjBPdOkEjfIqOo8BMxFaVwLiK3vGw5aupcT1jcakQpJ1SdDoR0rLVlCYtHat4q7TVUkD+cicQUicc4ZftFQ+gpBJCVjVKo8D/DepXhPj96zHZqHas6/Bk6iR8kwYE7iCPVJNOy9skPNqbdSFoUIKTsf7vWNRSy4l5SFIK7JRWBr2SvS/wB1Q0PqMevYUhfTPiOaI/PutxS43S18fMVzQCfD3afl177/AA3B8Yyrcytujcyll0iAIUdlgaRvEadaomP8g7ttSjZrbebkZUqVkdgjWQoBGh8Fa+HSoi6tVtqKHEqSobpUCCPYamsI45vLZIS28SgbIWAobRGuoHkCBVymxqWHRyr1XJQOGamf3H3HsqBinCt3ba3Fu82IBJUhUAE5RJ2Gum9V9wamtIYZzjSQE3TB21U2QQT07ioj/ipE8cYgl/ELp1sEJW6pQBABAPjBI++mMuJNq2hoGoWXqsMqKLWZthx0stj18NMJTOVITmJUYAEqO5Mbk+NfdFVlSRXTd3SWkLccUEoQkqUo7BKRmUT5AAmu6ihCzHacA4ljFy7eIb7BLyi4lx5RSIVOQJKU5lQmBmCYOh600+FuRFjbAKuAbpwGZWIb0IIhsGDtsoqmTTJooX25tZdNnZNtICGkIbQkQEoSEpA8AAABXdRRQviKKKKEIooooQivLiGFtPoyPtNuo0OVxCVpkbGFAivVRQhUHGOSOGPyUsllRzatKIEq65TKdDsAAKomM+5tdBmzu0KE+i8hSSEx85GbMZ/RTT5ooQsp3/AWL2QGa3dUmB6EOpG4A7kx/wDlRVrxX0dR7U/3H++tg1VuIeWOH3qlLft09ordxBKFbzJykAnzIJioXwRv2hM6XFqum0jebcDqPP7KM4Y5p4a5bso99IQsIQ2UuSg5siR8oRE6TMaGsymnri3ub7dettcutazC0JcAHgIKDv1JNUDGORmJ2+qEIfGmrK51kiMqwlRjxiNfXTWiqxTXBF728krku83KpNFduJYXcWxCbllxokkDtEKTOXRUSBMeXiK8guPEU5ZiUDtpt2qLIV3VIYFjz1m8l+2WULT9hHVKh1B8Ki+3Fc9qPGp+eheLZh4hc2K0dy65utXwDN1kZuZASNkOztlnZU6ZTvpEzAY1Ys7UeNX/AIH5zP2CAy4kXDCQcqCrKpMkbLyq7o17pHXSKTVNHH0onDsuPJSBx3rQeM8PsXSctw2lcTCtlJnwUNR+zQVQcY5OGQbR4R1S7Om+ykgz0EEe3pX1ce6Dw5KUFKblZUDKQ2gFPkcywD/uk7VDq58P3Ky3hmHrcVmGUrUpXdJiVIbSMmpGpXApHJAx/SCa0mJ1VJpE/ThtHgoPE+C7theVbK1eCkJK0kDqCkftilTerlxZJmVHX207VcDY7ivxjci1ZIEtA7iJ/mmyAo5kpMLUImR4VP4B7n6wZg3KnLlUahRyImCDCUmes6qOwriGnbESQVYxHGJK+NjJGgW4b+5NCiiirKTIooooQiiiihCKKKKEIooooQiiiihCKKKKEIooooQiiiihCKKKKELrft0rSpC0hSVAhSVAEEEQQQdCCNINVa45UYWtRUqyak6nLnSPYEqAHsFW2ihCXX5BML/8t79cqj8gmF/Me/XKpi0UIS6/IJhfzHv1yqPyCYX8x79cqmLRQhU1vk/hQAHvNBiNSp0kx49/WrXZWDbKAhltDaBMIQlKUiTJgJAAk6130UIRRRRQh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4344" name="AutoShape 8" descr="data:image/jpeg;base64,/9j/4AAQSkZJRgABAQAAAQABAAD/2wCEAAkGBxQSEhUUExQUFhUXFxcYGBgVGBcfHRgcFx0XFx0YGhgcHCogGhwlHBcYITEhJSkrLi4uFx8zODMsNygtLiwBCgoKDg0OGxAQGywkHyYsLCwsNCwsLDQsLCwsLCwsLCwsLCwsLCwsLCwsLCwsLCwsLCwsLCwsLCwsLCwsLCwsLP/AABEIAK4BIQMBEQACEQEDEQH/xAAcAAACAgMBAQAAAAAAAAAAAAAABgUHAgMEAQj/xABHEAABAwICBgcFBgQDBwUBAAABAAIDBBEFIQYHEjFBURMiYXGBkaEyQlJisRQjcoKSwTOistEkU/AIQ2OTwtLhFlRzg/EV/8QAGwEAAQUBAQAAAAAAAAAAAAAAAAIDBAUGAQf/xAA3EQACAgIABAMGBQMEAwEBAAAAAQIDBBEFEiExBkFREyIyYZGhFHGBsdEjQsEVM+HwQ1JiJBb/2gAMAwEAAhEDEQA/AHLRvSox1EtFUO6zJHtic73m3Oywnna1uai1X6m65foX+fwtyx4ZdC6NJtfux1dUm2QF+0qXoz2yvtK9Pq+hN34ewxf5rZXOb4kMBb4hW2Jw/HyFpW6fpoRKbXkReEa743G1RTOYPiicHebSAfK6lW+H7Et1yT/M4rl5lh6P6WUlaP8ADzsc7iwmzx3sOapLseymXLNaHVJPsTaZOggAQAIAEACABAAgAQAIAEACABAAgAQAIAEACABAAgAQAIAEACABAAgAQAIAEACABAAgCkNaVJ0de5wy6RjH+Psn+lVGZHls36nofhy32mFyPybX+SU0N092QIatxsMmyn6P/wC7z5p7Gy/7Zldxnw9tu7GX5r+P4LIa5r23Ba5rhvFiCD6FWUX5pmMlCUXqS0xF0q1WU1Td8H+HlNz1ReNx+ZnDvbbuKt8TjF1Xuz95fcZlBMo/SDB5qKoMUzdmRtiC0mzhwex3EdqsZ5FeS+ePb5iNOIx6Oa0sQpLNMgnjHuz3JtyDx1h43UK3Brn1XQWrGWdo/rooprNqGvpn5Zu67L/jbmPFoUCzBsj26jimmP2GYzT1DdqCaKUfI9p+hyUSUJRemhezuSQPLoACbIAhsX0roqX+NUwsPIvBd+kXPonIVTl2RzaIHB9aNHVVbaWASuLg4h7m7LTsgusLnaJsDwCdni2QjzSRzmRGacabVVJUdFEIg0sa4FzSTncc7bweCqMnInXLSNZwXg2NmUe1sb3trozmwDWk4ENq2Ai/8SMWI72cfDySKs7ymSc3wutc2NL9H/JYWH47TztDo5oyD8wB7iDmD2KdGyMltMy12FkUycZwaa+R3mVo4hLIpkDdAHqABAHNW4hFCLyyxxjm9zW/Urqi32ObIf8A9c4d/wC+pf8Ams/ul+xs9GG0SdFjFPNlFPDIeTJGu9AUlwku6DZ3JJ0EACABAAgAQAIAEACABAAgAQAIAEAJGsbRN9Z0b4nND2BzbOuNoGxAvwtY+aiZOO7dNdy/4JxeGC5RsT1L08ipsUwiamdszRuZfcTuPc4ZFVk6pwfvI3eLnUZS3VJP9/odWA6ST0h+7ddnGN1y0+HA9oS6r51voR8/hOPmR99afqu5beiuk0Vay7erI223GTmO0H3m9qtab42r5nnvE+F24M9S6xfZkLrN0WbXRNAs2VoPRPPA/CT8Lr58rAqwx73XLfkVbWz57r6KSGR0crCx7d7XfUcx2jJXkZqfVDLWjnSjhtpnlrrgkHmDY+YUnEUXZpoG2TUWk1Y0WbV1IHLpX/3Vi8LHfVwX0E+0l6nV/wCtsRtYVtR+tR7OFY0o9IJM6rZELW4xUy3EtRPIOIfI8jyJsquWNCt65UK52zgAXUkg2S2ieI/Z62nm3bErL9xOy7+UlNXw5q2jsX1LZ1lRF4ilOZbdhPYesL+IPmsdnw7SNv4UyUpTpfn1X+RDVYbg9abEEZEZg8iuptPYiUFJNMvjRjFhV00cuVyLPHJwycP37ir2mzngpHk/EsN4mTKt9u6/Iq3HdJK3Aq18UZ6Slf8AeRRy3Ia1xzax29uybi261slb1Y9d8PRor3Jo6Jde8mz1aJgd80pI8gwXXf8ATf8A6+we0FfGtbOI1Fw2RsDTwhbY/rdc+Vk/Xg1x79RLsYlVVS+V21I973fE9xcfMm6lxhGPZCHJs1JRzYNyNxkRxC40n3O7Y06P6f19IQI6hzmfBL12/wA2Y8CE2sSiySU10+QrnaL31e6dR4kxwLejnjAL2XuCDltsPEXyI4ZcwoHE+FzwpLruL7P/AAxyFikOKqxwEACABAAgAQAIAEACABAAgAQAo60q+emoHVFM7ZfE9jjcAhzSdlzXA7x1r+Cfx4qdijITLsJ+jGsulr2/Z69jInusLuzieewnON1+fmncrAaXqhVGRZVNTremiK0x0NfSEyR3fAeO8s7Hcx8yzuTiuD2ux6HwfjsMtKuzpP8AcgMJxF9PK2WM2c3yI4tPMFRq7HB7RcZmJXlVOqfZ/Ytyjx6Ktga9hs4Gz2E5tJHqO1XlN0bI7R5lxDhtuHY4yXTyfqcWLYNBUt2Z4mSWyBcM2/hcM2+BUmFkoPcWV2tihX6pYZdr7NM6J9rtZJ1mHmNr2h6qZXnyXxCXBFX4thctJM6GdhZIw5jmODgeLTwKuMW6MpKaGpLRqWiGAQBrlCr82tOPN5oXFmlVYsCg6j6Cmb9sw1jxa81O147JGgXH62lZfKq3zRLTh2Q6MmFi8n9ir2uuLrPNaZ6zCanFSR6uCxz1ZY30M5hcepNuvweN3mMvJTcO3llyvszL+JeH+2o9tH4o/sMGuHR37VRGVgvJT3kFt5Z77fIB35VocO32c+vZnnjW0fPKvBkEACABAAgAQA16vMcNJWwS3s3a2JO1j+qfLJ35VbZFSzMBxfdL7oTB8sz6mBWBJoIAEACABAAgAQAIAEACABAAgCJ0sw/7RRVMP+ZDI0d9jb1sl1y5ZpnGfIgWlXUjdmWLq/1kvpgKer2paY9UE9Z0YPDP22fLvHDkoVvD/bP3O/7jkLHFpp6Y149oO2RoqMPc2SN42gwHh/w3cR8p3eiy2VgShJ6XX0NvwrxKtKvJ/R/yItQx8TiCHMeN4za4fuq9c0H6GpsdV9W1qSO6g0rqoiPvC8fDJ1vXePNSIZM4+ZRZHCMW5fDp+qLA0Z0lZUjLqStzLCfVp94fRWNN6s6eZk+I8MsxHvvH1JrSPRSlxONpmYQ8A7L2Gz28xfcRfgQQplV06nuLKpor3FNTMrbmnqWPHutlaWnu2m3BPgFoMfjySUbI/qhl1ehX+OYBUUb9moidHnkTm134XjI+d1eUZdN63XLf7jbg0REreKjZ1f8AedizUq0UCALw1L4iJ6GSmJG3A8uaOOy/rA/q2h4hU+fXqe/UeixV0qw77NUubbqPu9nZfe3wOXkszlVcsj0jgOf7ahRfddCMUM0R6xxBBBsQQQRwIzBQnoTOKlFxfYvrR3EBVUsch99tnDtHVcO64Pmr+mfNBSPJuI4rxsmdXo+n5Hzdpvgwo66eBvsNddl/geA5o8AbeC0mNZz1plZJEEnxIIAEAdFBQyzvDIY3yPO5rGkn03DtSZTjFbkzqWyxMC1N1UoDqmRlOPhA23+NiGjzKg2cQivhQtQJOv1MkA/ZqprjbNsrbZ/iZe3i1TOHcdjRuNkdp+gToffWi29FpJPs0bJ7dNG0MksbglottA8iBfxVFkuDtk6/hb6DsexLpgUCABAAgAQAIAEACABAAgAQAEIA+RNLaD7PW1MXwTSAdxJI9CFoseXNWmRprqRQKkRk4vaEjLonphU0DrwvvGTd0T7lju23untHqptmLTmw3JdfVdzilyls0GlmG4qzo52tjmIsGSWBv/w5Ra/dcHsWYzeDWVb2uZeqLHE4hdQ/6UmvkK+N6DyR3dATI34TbbH7O+qz92JKPVGrwuP12e7d7r+wqtLmOuNpr2ntBafqConvRZfNQsj5NP6DZgusGqh6riyRvzix/U2yfjmWR+ZVy8PYlzetxfyH3R3TunqSGP8AuZDwceqT8r/2NlLqy4T6Poyg4h4fyMVOUfej8u/6oZaykZKwskY17HCxa4Ag+BUyE5QfNF6ZQ68iotONVBaHS0Ju3jC85i/wOPDscfFX9HGHOt13fX+Rp19doqmuopIXbErHxu5PBB8L7/BLjZGXZnHFnOliSb0P0ifQVTJ2ZgdWRvxsNrjvyuO0Jm+pWR15iovReel2CMxGjE1OQ4loljPPK5HiMrcwFmsmraaa6ouOFZjx7lvs+jKdim4FUkoHpVGQmtM3psmFs6qJ9qke34JXfzBp/urbBe69Hnnimvly1L1iIuvzDdmpgn4SRlhPbGbjxIf6LR8Pn0cTLTRVqsRsyijLnBrQXOOQDQST2ADMrjkkts6kWXohqkmmtJWEwR5fdi3SO7+DPU9gUC/OUekBaiWDPidBhEfQwMbt2zZHYucecjzn559ipMjNSfvPbLvh3BMjLe0tR9X/AIETGtMaqpuC8xsPuR3A8TvPmqmzKsn5m4w+BYmN11zP1ZD0VdJE/bie5j+bTn48/FMxslF7TLG7FpuhyTimvyLR0b0jvDHPLIxrjcPLiGh1iRu8L5K5puUq05M834lw+VWXKqmLa8hpodLqOV+wyoj2uRNr9xOR8F1XVt6TGbeGZdUeadb0TImb8Q8wnNohcsvQzBXRIIAEACABAAgAQAIAEACAPm/XjQdFijngWE0ccneReM/0DzV1gS3Xr0GbEV8pw0Zxb1KxJSVi0cl2NxCuJdnsbQyaMae1FJZjvvofgeTtNHyP4dxuO5ZK/DhPrHoyQpepYdLPQ4sy4NpQMxk2Vv7PHmO5UmTha+JfqWeHxO/FfuPp6PsReIaASNzhka/kH9U+Yy+irZ4cv7TRY/iOt69rHT+RBV+EzQW6WNzQdxObT3OGShWVTg+qNTh5+Pkx/pyT/cn9GNOZqWzJLyxcies38Ljw7D6J6nLlX0fVFZxPw/Tle/X7svs/zLMw3GqetYRFICbZtOTm97T+2StK7ozXRmHzOHZOJLVsenr5HDVUwzY9rXAZWcAR5FPJtdmQe5om0Cw6pjBdSxtJGborsN9xPUIHonY5NsezONFdaX6oZYQZKJxmYMzG63SD8JGTx5HvU+nPT6TEOIzajMRc6lmp332oJcmnItbIL2sc/aa/zUfNiufmXZioilp7hHQVsrWiwcekaByfn9bhZm9cljR6RwqX4nDjNd10f6C/FNbIpmUdljTe4PlkWVqjxACSaEn22h7e9uR9CPJS8GWm4mf8V0c1cLl5dH+pMa3sBfV0NomOfLHKxzWtGZv1HDydfwV7iWquzb7GGaIDRTVTBBH02Ilr3Wv0e1aNn4nXG2fG3enMjPevd6IVXVKb5YrbJs6TYXRXFNDGXf8AAjaB+uw9Lqqtz4+bbL7G8N5l3WSUV8/4FfHtPqie7Y/uIzwYTtHvfw8LKvtzJT6LoafA8OY2P71nvS+fb6EdgWi9RVm7G2YTnI/Jvbbi49ybqx52smZvF8XCWm9v0X/ehYGDauqeKxmLpndvVZ4NBufEqfXhQj1l1MlmeJsq3aq9xfcm6vRijkbsOgiAtYbLQ0juLbFSHj1yWuUq6uLZlc+ZWPfze/sVdprog6nqGtp2SyMe3aGROyb2LSQO45qvuxnF6h2NTw/jEb6+e+SUv3M8O0CrJbEsbG08ZHDdzsLlNxw7H36E6/xHhVr3XzP5DxgGgMEFnSEzPG7ayYD2M4+N1PpxVB7fVmXzuP3ZG4wSjF+nf6j6wZBSCjPUACABAAgAQAIAEACABAFNf7ROH9SknHB0kR/MA9v9DvNWXDpe84jdnYpNWwwbYQrPAj0bEyNjtymXvUGxK7nMqAcMmPIIIJBG4g2I7iuNJrTDZJ0+klWy2zVTi3ORx9CSmnRW+6FczHvRHWoQOgxFglhOXSBou2/xsAs8Z7xmO1Qsjh6a3D6Dtd0oS5ovTGDH9B2yMFRh7myRuF9hrgbjnG6+f4Tn9Fm8nAcG9LT9Da8K8Sp6ryv0f8iL1mO95rge0EH6gqt6xZr/AOnbHfRp/qjui0oq2HKZx3ZPs76i6kwyLIruUeXwnDnN7hr8ugyYFrIljNpomvZxLLtI7QDcH0UiOc18SKuzwxCxN1S1+fUsPCtJqaoaDHKy/wALyGuH5T9RkpkL65rozOZXC8rHlqcH+a7HdDRxCR0zWNEjmhrnt3uANwHEb7HmnubaIDi49yutbtLaSCUcWuYfynaH9RVXnx6qRtvCV24WV/NMraoj4qHCXkaTJqXxI69H8WdSzxyj3HXI5jc4eIunoScZKSK+6uN9MqZ9n9n5H0PFMJGB7CCHN2mngbi4PqFcJ7W0ebyhyT5Z+T6lE6QYjUSyvFQ9xc1xBbua0gkWDdwVHdOcpNSZ6pw7ExqqYypitNd/P6mzA9Gqir/hM6nF7smjx49wuu1Y87OyEZ3F8bD6Tl19F3LHwDQCngs6X76T5h1AexnHxVjVhwh1fVmMz/EWRke7X7kfv9TzSvWHR0F2X6WYZdFFbq9j3eyzu39is6cWdnbojPSm31ZVGkOtSuqbiNwp4+UXteMhz8rKzrwoR79WNc4ojEJXP2nSyl3MvcT5kqzwYwjclyrT6CJN6LW1ZaRzTh8E8hf0bQ6MuN3WJsWknMgZb+aY8QcPrpcba1rffQqqbfceq7TOipIh09QwOA9hvWeeHsNz87BZ6NM59kOtlc12sSbE6ynpacGGnfPE12fXkbtN2toj2W2v1R58FNeGq63KXfRxS2y+wqsdBAAgAQAIAEACABAAgAQBB6X6OQ18AhnDiwPa/qmxu24325EhOVWSrluJxraEuo1PYe72enZ3SX/qaVJWdavMb5URs+pSn/3dVO38bWO+gCkVcWtre0hLgmQmI6maloPRTwydjg5h/wCoKx/1yFkHGceolVaYry6uq8HKJju1sjLepCjfjqfU64HbheqnEJvabFE2/tPkB8gy5Pokyzq126hyDBUalXMj2vtgLhvtEdm367plcQ69jvILOIatKyP2OjlHyOsfJ1vqno51b79AcDRhOJ4hhTiWtliF+syRhMbuGfu+IN+1W0Fi50OWfxL6iPeiOtLrFoawWxClDXf5kYLh5jrt7s1U5fh2T6w979ydi8Tvx3/Tm1+xKjQqgrW7dFVZ8gQ8DvabOHis9dwx1y5WmmXlXiW/p7VKX2FnGNC6uluSzpI/jiubd7faHlZV9uLOK2aLh/G8a58u9N+T/kj8LwiapdswxueeJtk38TjkFHrqnN+6i3ys7Hx481skiytFNBnU5D5Z37Qz6OJzmtv8x97yCs6MVw05MxHFOOwyNwqrWvVrr/wadalTC6BrOkb0rZA4MBzsQQbgbt/FJzpRcdb6j3heq6OQ58r5Wtb8irXC6qk9G8lHmWjie22SfT2VE4OL0y4NUmNGWndTvN3QkbPPo3bvI3HiFZYs9x16GM47i+ztVqXSX7k7PofTSVLqiRm251uofZuBbaI4k9qW8aDlzPuR4cZyoY6x4PSXn5k8xgAsAABuA3BP9EVcpOT23sUNOsPxSoaY6OSCKIizjtPErr7xtBtmi3LPtUiiVUXuaEsqOu1XYky56Fsm/OORhJ7bEglWccyr8htxYsYng9RTm08MsXDrscAe42sfBSI2wn2YnlONu9SaZctkX8zjOp7bhafJpV1TixmL0zjtZZRpxemPbHbU3R9Ji1PyYJJD+VhA9XBQs6WqhyvufTaox8EACABAAgAQAIAEACABAHNiLnCJ5ZYuDHFoO4kC4vZcbaXQXUoymlLs31Ktp9aTvfpm/leR6EFV6z35o10/CcWtws+qJal1l0rvbZKzwBHmDf0Tsc2t9yDb4Vy4/A0yRj06oXC/TAfia8fUJ5ZVT8yBZwLOh3h9NESzSSlP+/j8Tb6pX4iv1I74Xlr/AMbO0abUkEdjJ0hubCIbXbv3DzSJ5VcfMk43Ac2/+3lXzIHENZ9w4MpuqRvdJY+QaQo/49b6IuV4TajuVnX5I1UmnlO722yR9tg4ehv6J2OZB9yut8PZEfgaY2aO43TzXa2WNwIvski/cWuz9FJhdF9UyquwcirpODMq7QvDp7l1NDc3uWDZOfawjNTa+I31/DP7kR1PzREO1W4c1wfH08ThmHRzuBHib2RbxC2zrNpgq35Jk/RyRUgIkrXPbw+0SREj8waHHxJUOd0PNokV4d9nwQb/AEIzENPaOEERnpXb7RDK55uNh9VFnl1x7dS3x/D2be9zXKvm+v0EjHdPKmou1h6FnKM9Y979/lZQrcuc+i6I1OD4dxcf3prml8+30FUm+Z3qI3sv4xUVpAgUYSR3Soy0M21KaOzRfGnUNS2YDaFnNc29toHhfvAPgpVVvI9ooeIYKvrdUunoMGIazquQ2jEcLflG079TsvROzyptdOhX43AsWEk7NyIqTSWrcQTUzX7HkegyUR32b7mihwrDUdKuP0GHR7WHNEQ2o++Z8WQe39neOfapFWZKPxdUU/EPDNNq5sf3X6eTLJwrHKeoF4pWO+W9nDvacwrGFsJ9mYvJ4fkY71ZBr9jsqqdkjSyRrXsdkWuFwe8HIp1Sa7EMrXSPU5BKS+kkMBPuOG1H+XPab5kKdXnTj8XUS4oX59TtW0HZmp323e22/m02WixvElUYKNkWNSp9Cv8ASHB5qSYxTs2HgA2uCCDuIIyISci6m6XtKntMOVruP/8As+Ue1XTS/wCXBs+Mjm/swqm4jLUUh2pF/qoHgQAIAEACABAAgAQAIAEAeFAHznpJR9DVTx/DI63cTcehCoro8s2j1fht3tsWufqkRyaJxi/cupjdsdxNACcK9LZ0NFgmmyxrjyxSPUC2tmhzbJxMr7K+VmK6IT0dMU5tkSO4pHVdiZB12LbSMzK48T5lc5n6jiqguyRrsuC9I9QAIOggAQc2CDprmZcdqVGWmR76lOO/M408Vh107rjuTU11LHFnuOvQ2pBKAG2fFGxMoqS00SlFpFVRexPKOwuJHk64Tsb7I9mQLuFYl3x1r6a/YZ8N1mTNymjZIObbtP7g+ilQzpL4kUWT4Upl1pk1+fUmHa0ILZQTX7di3nf9k9+Oh6FcvCeRvrOP3IDSlkeORXiHRVEObQ+3WB3guHA2HcQOascDPXMyp4pwezBa5ntPzRJ6kNHamjfVCpiMe2ISw3aQ4DpL2LSeY81Lzbo2a5SqgtFrqAOAgAQAIAEACABAAgAQAIAEAUtraotitDxuljB8W9U+llU5sdT36noHhe/nxXD/ANX+4mxQud7LXO7gT9FEUW+xoZ3Qh8TS/UweLZHLvRpo7zRkujNcbF1sZqq09s2JJJJKgwCpnF4oJHDnaw8CbAp2NE5dkQb+J4tD1ZNIKzR2pjF308oHPYJ+m5ddNkfIRDiWHd0jYvqQ0jLGySEoa6rsYgoEJ6ZsbIuOJJhf6mwFI0SYzUux6gUbaWlfIdmNjnnkwEn0SowlLshq2+upc05JL5sbcG1eVEtjNaFvbm79IyHiVLrwpy+LoZ7N8T49XSn3n9h7wzQukha5ojDyQWue/N2Y4cG5HgFOhjVxXRGVyeOZl01Jy0vJLsU/jWHOpp5IXe44gHmN7T4iyqLa3CTTPRcHKjk0RtXmjiTZLOOZtinovoVV8OWZNYDo1VVDgI4X7J994LWd+0Rn4J32E59kQ/8AVcbF25y/Rdx3otV5I+9nseUbbgeJOfkno4Hqysu8Wrf9Kvp82acU1ZSNF4JQ8/C8bJPcb281yeC18LHcbxXXKWroaXqhHrqOSF5ZKxzHjeHC3/6O0KDKDj0ZqKMmq+PPXJNGhJHwQB3YJiRppmy7wMnjm07/AO/gn8ezkmmVfF8JZWM4efl+ZdWEY3D0QeZYw0bnFzQCD3lXPtYa3s80/B38/JyPf5E9RVscrdqN7Xt5tII9F1ST7CbKp1vlmmn8zoXRsEACABAAgAQAIAEACABAEJpDgEFS6N0zNvYJsLkDO28DeMtyROqM/iRKx8+/FjJVPXN3OiCmYwbLGta3k0ADyCWopLSRFstnY9zbbMZqSN4s5jHfiaD9Vxxi+6Oxusj1jJr9RZxnR2jLgBTxg7zsgjf3EJt41T7onQ4xmw7WMwwfAaVkrSIWX7RfOx3bV7LsceuL2kct4tmWrUrHobJJGs9oho7SAPVPJFds0R4jC72ZY3G9sntOfLI70p1y12ObNWI4LBOPvYY39paL+DhmmZVQl3RLozsih7rm0LFfq0pXm8bpIuwEOHk7P1UaeFB9uhc0+JsmPSyMZfZkNLqod7tU3xiP/ekfgvmS34mg/wDxfc0x6u2tcQ+Z5t8LWj1N0pYMfNjL8T2L4IL6jFhui+HxDakjFwMzO+7cu+zU9DDrXkQb+P5tv9+l8ugO03omSNpqFn2iZ2TY6YAMFuLpLbIaOJF7KYsZxjza0iosunY9zbf5jTV1ghhdJLYBrC51jlkNwJtfPIZJmyXKnIVRTK+yNce7eit9BNKXmseJnZVLr57mv90Ds2Rs+AVbj5Ddj35mz43wiEcOMql1gvqvM79a2DXaypaM22Y/8J9k+By8Ql5tW1zoi+Fs7lm8eT6Pqis1WG6NFS3K6crZEy4bXMXRqwxf7RRNaTd8P3Z7hm0/py8Fb48+aB5xxnH9lkNrs+ox4hUSMBMcXSke6Hhp8Lix8wnpOSW0tlfRCuctTly/PWxVq9YLYTszUtRG7kdnPxNr+CiyzFH4osvqvDsr1um6LX6nHV6a4fVNDKiGSxyu5rerf3g5rrjwSJZNNnSSJNXAuI4j56Zr9H3/AEZ4/V5SyASRVLhG/wBn2HA33AOuL/VH4GEusX0D/wDp8qn3La1zLo/I3Q6r4B7c0p7g0fsV1YEPNiJ+LMh/DCK+pnU6sqYtOxJM13AktI8Rsj6rrwYeTEQ8VZW/fjFoq3FsMfSzPikHWad/BwO5w7CFAsg4vlZqMLKhdBWw7M34PjMtLIHwyFh9Hdjm7iEmE5Qe4kjIxaMmPs7lv09S59C9NY60bD7Rzjey+TvmYePaN4VrRkKxfMwnFeD2YUuZdYPz9PkxsUgpgQAIAEACABAAgAQAIAgNOcWfR0UtRGxshi2XFriQCLgHMcgb+CcqipzUfU4yo2a7p870kJ5We8ftmrH/AE7/AOhnnB+u6fhSQg9sjz+wQuHLzkHOR1TrcqHknoIQT2vP7pf+nx9Q5yGr9YlfJukbF/8AE0A/qNz6p2OFVH5nHNizVVckpvLI+Q83uLvqVJjCMeyE7ZrjU3EsUZcr7MSyaodJKun/AINTMy3APJH6TceikZmHTKtvlWzkZvYw0mtzEWCznQydr48/5CFn3g1Ptsd5zOs1v4g8Wb0Efa2Mk/zOI9ELArXcOcUsR0hqp3bUtRM89ryB4NFgPJSI0Vx7I5zG3BMJqa+QRML32zc57nFrAeLifoMyk2zrpW2kdW2XroJgNPhzC0AF5HXmdvd2cmMHLzVNffKx7b6DsYN9EiC1j6Utm/w0LtpgN5HDc4jc0HiBvJ5qly8hS9yJufDvCJVf/otWn5L0+Zy6tcHD5XVMlhFALgndt2vfuaM/ELmDTzS5mPeJuIeyqVEX1l3/AC/5LGp6mHEKQujO1FM1zQT3lt7cCCL+CtLau8GYXHudNsbI+TKLqoDG9zHe0xxae9pIP0WdlHlemev02q2tTj2a2aSLriYuUdrQzarcU6Ct6InqzDY/MOs0/UfmVjiT1LXqY/j+K5083nH9jo1g6T1eF4mTC8mGVjJeik6zCfYds8WZsv1ea0mNTC6vr3MK3omcG1n0Fa0R1jBCTlaUbUZPY+3V/MB3pi7Akk+m0PU5E6pc1cmn8jpxnV3FK3pKR4bcXDSdpjr/AAu3j1CprsFf29GajA8UWw1HIXMvXzFOkrpqBz6epi24X/xIJLFrgfeYd1+0KNXbZjy0y7y8LE4tV7Sp+96/4ZpxairKeM1WFVdRJS+9Htlz4OOy5jr3aOdt2/mtLiZFF8dSS2YDMw7sWxwsWn+5w4Zrfr4yOk6GYcdpuyf1My9FLngQfZ6InMNFLpDQYw+Ppo3RVLRkwuu2Qb9naAztvsbHfvUbL4JOMFf8Uf2/Mn4vFLqIOut6T/70J/HMPo6iMU8j4Iai33BJY13cBcbTcrWVXPFU49Ij+HxO7Ht5m20+6K1NFU001iyRkkbsi1rsiOIIGY/ZVDrnGXRdTe15uNfVqclyteZeWhuNvqoQZo3xytsHhzHNDuTm3G4+itabHOO2tMwfEsSGPc1XJSi+2nv6jAnSvBAAgAQAIAEACABAEdpFQCopZ4T/ALyKRni5pA9bJUHyyTOPsfH9ue/itKntbIzBdOAgAQAIAyZvTtP+4jjN0m5W+Sv6TER7nOqMcN9FRyTPEcTHyPO5rAST4Dh2pM5xits6lssLR7VXISHVp6Mb+iYRtH8Thk3uFz3Kvuz0ukBxQG+qxilw+MQwsF27o4+B5vcePablUl+YlLq9su8HgmRkrn1qPqxHxzSKaqNnnZZwjb7Pjxce9V1t8ps1eHwunFXurcvVnLhVI+aRsTBcuPkOLjyATMa3N6RY2Z0Matzs7IbtZuKsoKGPDoHAySNvKR8BzcT2vOVvhBWo4bipd+y/c8zz8yWTdK2Xn+x7qExq7JqRx9k9LGOw9V4Hcdk/mT/EK+qkRIs4dYdJ0dfKeD9mQfmAB/mBWUy4ctjPT/D16sworzXQW1FL01mQxubI3JzHBw72m49QnqpaZXZ1PPB/PoNeu9omhoatnsva5v62tkaPCzlruG2b2vU8oyK3CcovyZUqtiMMOiemNVQOHQvvGT1on5sd4e6e0eqZliV3NRfQUp6Looq6lx2kIb93Kze022oncD8zHc/3CpeJcNlU+Wa6eTLThnEp4lvPDt5r1RX8c1Th1QQCY5GnMe64cL/E0/6ss5uyifzPR3DF4njpvqn9V/B11uCUOKXdGW0VYcy0/wAGUnj8pPZ5FX2FxfymYfifh+7GblD3ofLuvzErEsHqsNlb0zHROa4OZIM2kjMFr9x3bvRbHh2dTOLqm/dZm5waeyJxGpfLI6SRxe9xu5x4/wBh2KNdTCmbhHsuxxNj7oBp1I1zKepeXRk7LXuOcfIFx3s4Z7r8k1k8PhkUuytanHuvVCoz0y88LqbsBuDbLfv/ANBZvlHtkwCkiwQAIAEACABAAgAQAIA+SNNMP+z19VFwbNJa3wuO23+VwWhxpc1SZHmupCp8QCABAAgDKPepGKt2o4+xPYHoxVVptTwveNxecmDveclYZWZRSmrJfp5nIwbLFwDUs3J1ZOTuJjgyHcZHC58AO9ZS/iCbaqXT5j6iWVhWEU1FGWwxxxMAzIsDYcXPOZ7yVW2WuXWbHIQcnyxW2V9ptpoJXGOlNhbZdKPe7GchvzVXkZm/dh9Ta8H8PcursldfJfyJ2G4dLUSCOJhe48uHaTwHaVBhCU3pGoycqnFr5rGkv+9kN8mr6GCPpK2sZCOywF+Qc72j2AK0o4dOb13fyMdl+J02/Yw/V/wRE2mNDQxObQtMshy2nBwBt7znuAJb8oHkrqng9lWnKOjN5nEbcp7m/wBPIrKvrXzyOllcXPebuceP9hwtwVvCCguWJXt7O/RPG3UVXFUC5DHddo95hyc3y9QE3fX7SDidi9F96YYQzEaVk8BDnBu3E4e+1wuW+PoRZZXLx+dfNGi4FxP8HdqXwS7/ACfqVARbeqVrR6WmmtoxkbcWXYvQi2PNFobNJIum0bheRnDKPISPi+jvRajhU+sTyvjMOXLmioloSnPQUqD1JMCc0cx2WinbPCcx7TScnt4sd2H03q4ycaGTVyyEKXKy/BBSYxTMlHEZOFtuJ3FjuFweByO9YDNwuSbrsXUueHcTuw5c1T6ea8mIOP6C1NPcsHTR/EwZgfMzePC6pbcScOq6m6wfEONkpRn7svn2+pyYdpTPE0xP2ZotzopxtDtGeY/1kuVZVlTHczgeHlrmS0/VHPiGA4bWDahc6imO9j+tCfwne3lvHcr3F41vpMx2f4cycfco+9H1Xf6CvjOiVXSdZ8ZfH/mRdZhHaRm3xAWiweIV86kmZ6dTXRkQ6VzfZe4DhZxA9Cp+dhwg1ZFdGNxky89Q+kzp4JKWVxc+E7TC4kkxvO6537Lr+DgsvnUqE9x7Mkwe0WqoIsEACABAAgAQAIAEAfOWvbD+ixMvAymijffmW3jPo1vmrnh89169BmzuV2p40CABAEvo3o3UV0gjp2F3xOOTGdrncO7emrbo1rbFKOy69E9VNLS2fP8A4iUfGOo0/Kzj3uuqqzOtb916HOVDZX45S02UksbLe4N/6G5+ir7L4x+Jk7G4dk3/AO3BtfYVcS1nRNuIInvPN5DR5Zn6KHPOivhRf43hS6XW6SX5dWI+O6T1FXlI+zL32GZN8eJ8VCtyJ2d+xqcHg+NidYLr6vuY6OaPS1kmzGLNHtvO5v8Ac9i5TRK16R3iPFKsKG5dX5LzY8Y5j1JgUHRRgSVLhfYv1nH45D7reQ48Oa0OHg76R6LzPNc/iFuXZz2P8l5IpbGsbmrJDLO8vcdw91o+FrfdC3ODj1V1rkRUzk2yPIUucIzWmJTND22VJdU65co4nsxTJ0srVDpt9lkFJO77iR3UcT/Ce47uxjj5HPiVX5uPzLniORkMeszR3opPtMY6khs8D3Xnj2B3171lMyjlfOux6B4b4n7WH4ex+8u3zX/AiqAawecLlbPgVZTD24mSutzzMod5gjwV7wy1NpeaZ5z4mw5VZPtfKX7opNa0yoIA6GHJXuPPmrQ2+5KYDpHUUMnSU79k+805seOTm8e/eFA4pjwtgm+4uuWi6NE9alJVWZORTTcnnqOPyybh3Ot4rK3Yc4dV1Q+pJjLi+jdNVi7423IuJGZO7DtDeO+6r7KIT+JFlh8VycV/05dPR9ivsd1bzsuYHCZvwmzX/wBnencq+eFKPWPU1mL4mpuXJeuV/YVMPxWpo32Y58Zac2OGXcWOSFZOt+hKuxMXLjtpP5omZWYfiItPGKSodumhyjcfnZuH+s1d4vH74w9lN+6Z7iHhmda9pR7y9PP/AJF7A3y4JikTpvYvZzm+y+J+RcO7I24FqtrJRyadxMuk4S0z6ajeCAQbgi4I4g8VSjxkgAQAIAEACABAAgCnf9omgvHSzje174j+cB4/oPmrHh0vecRuxdCkFbjAIAZdCtE310md2wsI6R/P5Gc3H0UXJyFUtLuLjHZdMEMFHBZobFFGP9E8XOPPeVSW2/3SZJppnbJQgttidjuns8144XOjjFxcZPeO129o7Aqi/KlLpHsbnhPAqKveuXNL7IVSeJUHualKMVpdCUwnR2pqbdFE4t+I5N/Ud/gnYUTn2RAy+K4uN/uTW/RdxiOi9HRAPxGqY07+iYcz2fE7wAVlRwyUu/Uy+d4qm9xx46+bIzH9bDWM6DDIhEwZCV7Rl2sj59rvJX1HDuVe90MjdkTtk5ze2VbUTukcXvc573G7nOJJceZJzKtIxUVpEfZlCVbYE9xcRuRsU8QYSjJQs2vmhzeguJoVQLBAI+htXWJDE8LMc52nsvBITvNgCx/fYjPm0rP51CUnHyZNxciVFsbYd0ys6+kdDI+N/tMcWnw4+O9ZeceWTR67jXRuqjZHs1s3YTiLoH7Tcw5rmPadzmuFi0/XvCcoudU1JEfiGDDMpdcv0+TEOeEscWneFv6bY2wU49meS5WNPHtddi00a06RzdCVZ4EujiJkEu5OZy/p/qcj3NKqBYwaOaZVlDYQTHYvfo39Zh/Kd35SExZjV2d0KUtFpaPa5KeSzauN0DvjZd7O/wCJvke9V1mDOPWPUWpIYa2CjxBpfG6Gob8hBc3tFus1QbKPKaJeNmXUPdctfsKVfoC6znUzi+wv0brbVvlduPjZVt2E+8DXcN8SxeoZC181/khoIBVRmhqLteCfs73jON9v4Zvnsndb/wAJ7h2bKmfJIR4h4XC2H4ujr668/mOWp3Sd4DsMq7tqILiPa95g90HiWjdzaRyVvl1L/cj2ZjIvyLSUIWCABAAgAQAIAEAJGuWg6bCp7DOPYlH5HC/8pcpOJLltQmS6HzKr8jE3opo3JXTBjLhgsZJODG/u48AmL741Lr3FRjsu+GOChpwBaOKMeJJ/qcT53VDdd3nImY+PO+arrW2yttIsefVvubtjHsM5dp5uVLdc7H8jecP4dXiQ0usn3ZHUVI+V4ZG0ucdwH1PIdqbjByekTbb4UQ55vSLFp8IocMphU1zhJJnss33cPcjZ7x+Y5DfkrXF4fuXbb/YyPEfEV9+4VPlj92Iek2tCsqbtid9mi3BsWTrcNqTf4NsFoacKEO/UzUptvqJEkhcS5xLnHeXEknvJzKmKKS0hDZiunAQBnEc1Kw58tiOPsb1dDR4U3bHmg0dRzLPjoIAtDUJiOzVTwHdLEHj8URt/S8+SruIR6KQ5BkprTotirDxukYD4t6p9A1ZPOjqe/U9H8L38+K4P+1/uJyhGmI7GKPbbtD2h6hXfB8/2U/ZT+F/ZmW8ScJ/EVe3rXvR+6F1a883M4jmpWJLltRx9jOYqVny91ITE0qrFggAQBnDM5jg5jnNcNzmkgjuIzXHFS7o6mOej2s6tpnDbLahu4iTJ1uyQZ+YKiWYVcu3QUpjjLi9FjIBid9nrgOqySw6QjPZDxk48jkexUebw6a95eRoOD8Zliv2dnWt+XocVZRSVuzJCTDilLmBkDMGHcPmGZF8syDkUrAzE/wClajnFuGewftqetcuqfp8iztX+mDMRguRsVEZ2J4jcFjhlexz2TY92Y4Jy6p1y+XkU6expTJ0EACABAAgAQBw45QienmhO6SN7P1NISovUkwZ8q6M6OS1k/RMFg0/evIyjGYz5k2Nhx81f25ChDmI/Ltl5YfQwUNPsMsyJgu4neTxc48Sf/CorbW/ekSKq5WSUILbZW+k+POq5OIjb7Df+p3afTcqW+52P5G+4bw6OJD1k+7/wRMELnua1oLnONgBxJTMYtvSLCc4wi5S6JD5JLBg1MXvIfPJuaN73D3RyY3ie3nZXuFhNvXmYDifEpZU//ldipsbxiWrlMszruO4e60fC0cAtHVVGtaiU7bZHbQ5pbkkc0wBQnvsGmepWjgLmg0Acuxlppho6QVoYyTSY00errOHMVnpd2PHiSA16razosUpTewc50Z/+xrmj1IUXMjupi4lq63ae8cD7Zh7mfqANv5Vk8+O0mbPwndy2WRfbSf0Eao0cqmUz6kwPETGhxvYEjiQ05kDeTyUSGLOXVrRocnjuLS+VPmfy/kU//wCyfgHmnfwqXmQHx2b/ALFr8yMq9knaaLA5kcitXw3IdlfJJ7aMZxSqHtXZWtRfl6M0NKtK5cskypMpHXT2Vb7SfQEtGCjHQQAIAEAA5ceS42l3O6Z2swyo9oQz5WNxHJlyN7ZJt2Vvo2jvLIdsAxv7cWxyP6Ouj/hSk7PTW9x54SDgeKo+I8PT/qVdy+4Txb8N/RuW633T8hnwrGWsq2yVQdTVbeq+ZrerMzdszsGTtws8cgVXV5skvZ2ljmcCjZH8Rgvmj6FxU87XtDmkEEXBBuPNSk99jNyi4vlktM2oEggAQAIAEACAEcYRFSOkZE0MaXukceZeS4uJ7L+AFkuVjaW/I4o7ekVrphpJ9od0cZ+5af8AmEe8ezkPFVORfzvS7G34RwxY0faT+J/YWVFLosjRDR18EZm6J8s7h1GNt1QeBcTstJ4k7hlmrTFoUfekYvjPEnkS9lX8K+5rbqmqq6Y1GIVDWF3+7gG1stG5gc7JoHcbm5VzHMVceWtFByb7jlhGq/Dae3+HbK74pyX3/Ker6KPPKtn3Z3lQzQYVAwWZDE0cmsaB6BM80vUVo0Vuj1JN/Fpqd/44mH6hCnJdmc0iGn1bYW83NHEPwl7fRrgE6sm1dpByo20ur3DI/ZooD+Nu3/WSuO+x95MOVEmNHKTZ2fstPs2tboo7W5eym+eXfYaKr1mar7F1TQRjZteSBgta3vRNHq3y5LQ8L4typVXP8n/IzZVvqioSFqE01tEbRyu3qgtWptDp4mwGPQLBKiqrIfs7CTHIyRzzcNYGODrudw3bt5UfJtjCt78xcYn1OKRmV2g2NxcDI8xyKz76kmLcezNkkYcC0gEEEEHcQciCg4fMOsbRY4dVuYAehku+E/Lxb3tOXdZR5Q69C2x7eaHUU3lXeBhyr9+Xcg5uTGS5ImtWpWGyCFzzZjXPPJoJPkElziu7O8rGCg0CxGb2KOa3N4DB/OQmJZdK8xXIyZpNUGJvteOKO/xyty79m5TTz6kd9mxpwvUSd9RVi3wws/6n/wDamJ8Rf9qFqtDlhOqfDYLXhMzucznO/lFm+iizy7ZeYpRSG2hwqCEWhhijA4MY1v0CYcm+7FaOxJAjcWwCmqR9/BFJbcXNG03ta8dZp7QUpTkuzDRw4holBMzYkbtNAy2iS5vaH+1fnfemrK42fEiVi5t+LLmqlr9iDotGamhdejn2o95hn9k9zwOqe23emY0Sr+B9PRlndxSjMjrJr1L/ANo/5XmNFDi+1ZsrHRP3WdYtPc8dU+Nj2J9S9SpspUesJKS/75ElthKGdGSDgIAEACAFLTXRqorRsRSxxMIs++0S75ctzfqmrYSmuVMsOH5NONP2k4uT8vRCxTan/wDMqsvkjt6lxUZYS82W0/Eb/th9WMOC6t6Onc15D5XtNwZDlf8ACAAfFPQxoReyvyOM5N0XHaSfp/I5NbbcpBUnqABAAgAQAIAEACABACRpjq0pa8mQXgnO+SMCzj87Nzu/I9qssPil2N0XWPoxEq1Ir+XUXU7RtVQW5lrwfLP6p+zikZy3yiFUTeBajoWEOqp3y/JGNhvi65cfCyi2cQm+kVoUq0i0MKwuGmjEcEbI2Dc1gsO88z2lQZScntsc0di4AIAW9OtEmYnT9C52w4HajkAuWHccuIIyIS658klLW9HU2t6K4g1Dm4260bPHYhsfAl5CnviMvQa9mhvwTVJh1PYujdO4cZnXH6BZvoVHnmWy8xSgkOdHh8UI2Yo2RjkxrW/QKM5N9xR0rgAgAQAIAEACABAAgDyyAMDA08AgF0PPs7fhHkjR3b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54da72ae_12307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-5400000">
            <a:off x="6759794" y="455394"/>
            <a:ext cx="1928824" cy="1446618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ct val="20000"/>
              </a:spcBef>
            </a:pPr>
            <a:r>
              <a:rPr lang="it-IT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Cos’è il </a:t>
            </a:r>
            <a:r>
              <a:rPr lang="it-IT" sz="3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Trinity</a:t>
            </a:r>
            <a:endParaRPr lang="it-IT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A65F-592E-466A-A82B-F96070A95000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00034" y="2143116"/>
            <a:ext cx="8229600" cy="4043378"/>
          </a:xfrm>
        </p:spPr>
        <p:txBody>
          <a:bodyPr>
            <a:normAutofit fontScale="77500" lnSpcReduction="20000"/>
          </a:bodyPr>
          <a:lstStyle/>
          <a:p>
            <a:r>
              <a:rPr lang="it-IT" dirty="0" err="1" smtClean="0"/>
              <a:t>Trinity</a:t>
            </a:r>
            <a:r>
              <a:rPr lang="it-IT" dirty="0" smtClean="0"/>
              <a:t> è accreditato come soggetto per la formazione degli insegnanti dal Ministero Italiano della Pubblica Istruzione (Decreto 2001/01/27 confermato dal Decreto 2005/05/07, </a:t>
            </a:r>
            <a:r>
              <a:rPr lang="it-IT" dirty="0" err="1" smtClean="0"/>
              <a:t>prot</a:t>
            </a:r>
            <a:r>
              <a:rPr lang="it-IT" dirty="0" smtClean="0"/>
              <a:t>. 1228).</a:t>
            </a:r>
          </a:p>
          <a:p>
            <a:r>
              <a:rPr lang="it-IT" dirty="0" smtClean="0"/>
              <a:t>Le certificazioni </a:t>
            </a:r>
            <a:r>
              <a:rPr lang="it-IT" dirty="0" err="1" smtClean="0"/>
              <a:t>Trinity</a:t>
            </a:r>
            <a:r>
              <a:rPr lang="it-IT" dirty="0" smtClean="0"/>
              <a:t> possono essere valutate come crediti formativi per l'esame di Stato secondo la normativa vigente.</a:t>
            </a:r>
          </a:p>
          <a:p>
            <a:r>
              <a:rPr lang="it-IT" dirty="0" smtClean="0"/>
              <a:t>Le certificazioni di lingua inglese, principalmente quelle ISE, sono </a:t>
            </a:r>
            <a:r>
              <a:rPr lang="it-IT" dirty="0" smtClean="0">
                <a:hlinkClick r:id="rId3"/>
              </a:rPr>
              <a:t>riconosciute da molte facoltà universitarie</a:t>
            </a:r>
            <a:r>
              <a:rPr lang="it-IT" dirty="0" smtClean="0"/>
              <a:t> per l'ammissione e per i crediti universitari. </a:t>
            </a:r>
          </a:p>
          <a:p>
            <a:r>
              <a:rPr lang="it-IT" dirty="0" err="1" smtClean="0"/>
              <a:t>Trinity</a:t>
            </a:r>
            <a:r>
              <a:rPr lang="it-IT" dirty="0" smtClean="0"/>
              <a:t> è incluso nell'elenco degli Enti certificatori pubblicato dal Ministero Italiano della Pubblica Istruzione il 12/07/2012 (</a:t>
            </a:r>
            <a:r>
              <a:rPr lang="it-IT" dirty="0" err="1" smtClean="0">
                <a:hlinkClick r:id="rId4"/>
              </a:rPr>
              <a:t>Prot</a:t>
            </a:r>
            <a:r>
              <a:rPr lang="it-IT" dirty="0" smtClean="0">
                <a:hlinkClick r:id="rId4"/>
              </a:rPr>
              <a:t>. AOODGAI/10899</a:t>
            </a:r>
            <a:r>
              <a:rPr lang="it-IT" dirty="0" smtClean="0"/>
              <a:t>) ed aggiornato il 28/01/2013 (</a:t>
            </a:r>
            <a:r>
              <a:rPr lang="it-IT" dirty="0" err="1" smtClean="0">
                <a:hlinkClick r:id="rId5"/>
              </a:rPr>
              <a:t>Prot</a:t>
            </a:r>
            <a:r>
              <a:rPr lang="it-IT" dirty="0" smtClean="0">
                <a:hlinkClick r:id="rId5"/>
              </a:rPr>
              <a:t>. AOODGAI/1200</a:t>
            </a:r>
            <a:r>
              <a:rPr lang="it-IT" dirty="0" smtClean="0"/>
              <a:t>)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2050" name="AutoShape 2" descr="data:image/jpeg;base64,/9j/4AAQSkZJRgABAQAAAQABAAD/2wCEAAkGBxQSEhUUExQUFhUXFxcYGBgVGBcfHRgcFx0XFx0YGhgcHCogGhwlHBcYITEhJSkrLi4uFx8zODMsNygtLiwBCgoKDg0OGxAQGywkHyYsLCwsNCwsLDQsLCwsLCwsLCwsLCwsLCwsLCwsLCwsLCwsLCwsLCwsLCwsLCwsLCwsLP/AABEIAK4BIQMBEQACEQEDEQH/xAAcAAACAgMBAQAAAAAAAAAAAAAABgUHAgMEAQj/xABHEAABAwICBgcFBgQDBwUBAAABAAIDBBEFIQYHEjFBURMiYXGBkaEyQlJisRQjcoKSwTOistEkU/AIQ2OTwtLhFlRzg/EV/8QAGwEAAQUBAQAAAAAAAAAAAAAAAAIDBAUGAQf/xAA3EQACAgIABAMGBQMEAwEBAAAAAQIDBBEFEiExBkFREyIyYZGhFHGBsdEjQsEVM+HwQ1JiJBb/2gAMAwEAAhEDEQA/AHLRvSox1EtFUO6zJHtic73m3Oywnna1uai1X6m65foX+fwtyx4ZdC6NJtfux1dUm2QF+0qXoz2yvtK9Pq+hN34ewxf5rZXOb4kMBb4hW2Jw/HyFpW6fpoRKbXkReEa743G1RTOYPiicHebSAfK6lW+H7Et1yT/M4rl5lh6P6WUlaP8ADzsc7iwmzx3sOapLseymXLNaHVJPsTaZOggAQAIAEACABAAgAQAIAEACABAAgAQAIAEACABAAgAQAIAEACABAAgAQAIAEACABAAgCkNaVJ0de5wy6RjH+Psn+lVGZHls36nofhy32mFyPybX+SU0N092QIatxsMmyn6P/wC7z5p7Gy/7Zldxnw9tu7GX5r+P4LIa5r23Ba5rhvFiCD6FWUX5pmMlCUXqS0xF0q1WU1Td8H+HlNz1ReNx+ZnDvbbuKt8TjF1Xuz95fcZlBMo/SDB5qKoMUzdmRtiC0mzhwex3EdqsZ5FeS+ePb5iNOIx6Oa0sQpLNMgnjHuz3JtyDx1h43UK3Brn1XQWrGWdo/rooprNqGvpn5Zu67L/jbmPFoUCzBsj26jimmP2GYzT1DdqCaKUfI9p+hyUSUJRemhezuSQPLoACbIAhsX0roqX+NUwsPIvBd+kXPonIVTl2RzaIHB9aNHVVbaWASuLg4h7m7LTsgusLnaJsDwCdni2QjzSRzmRGacabVVJUdFEIg0sa4FzSTncc7bweCqMnInXLSNZwXg2NmUe1sb3trozmwDWk4ENq2Ai/8SMWI72cfDySKs7ymSc3wutc2NL9H/JYWH47TztDo5oyD8wB7iDmD2KdGyMltMy12FkUycZwaa+R3mVo4hLIpkDdAHqABAHNW4hFCLyyxxjm9zW/Urqi32ObIf8A9c4d/wC+pf8Ams/ul+xs9GG0SdFjFPNlFPDIeTJGu9AUlwku6DZ3JJ0EACABAAgAQAIAEACABAAgAQAIAEAJGsbRN9Z0b4nND2BzbOuNoGxAvwtY+aiZOO7dNdy/4JxeGC5RsT1L08ipsUwiamdszRuZfcTuPc4ZFVk6pwfvI3eLnUZS3VJP9/odWA6ST0h+7ddnGN1y0+HA9oS6r51voR8/hOPmR99afqu5beiuk0Vay7erI223GTmO0H3m9qtab42r5nnvE+F24M9S6xfZkLrN0WbXRNAs2VoPRPPA/CT8Lr58rAqwx73XLfkVbWz57r6KSGR0crCx7d7XfUcx2jJXkZqfVDLWjnSjhtpnlrrgkHmDY+YUnEUXZpoG2TUWk1Y0WbV1IHLpX/3Vi8LHfVwX0E+0l6nV/wCtsRtYVtR+tR7OFY0o9IJM6rZELW4xUy3EtRPIOIfI8jyJsquWNCt65UK52zgAXUkg2S2ieI/Z62nm3bErL9xOy7+UlNXw5q2jsX1LZ1lRF4ilOZbdhPYesL+IPmsdnw7SNv4UyUpTpfn1X+RDVYbg9abEEZEZg8iuptPYiUFJNMvjRjFhV00cuVyLPHJwycP37ir2mzngpHk/EsN4mTKt9u6/Iq3HdJK3Aq18UZ6Slf8AeRRy3Ia1xzax29uybi261slb1Y9d8PRor3Jo6Jde8mz1aJgd80pI8gwXXf8ATf8A6+we0FfGtbOI1Fw2RsDTwhbY/rdc+Vk/Xg1x79RLsYlVVS+V21I973fE9xcfMm6lxhGPZCHJs1JRzYNyNxkRxC40n3O7Y06P6f19IQI6hzmfBL12/wA2Y8CE2sSiySU10+QrnaL31e6dR4kxwLejnjAL2XuCDltsPEXyI4ZcwoHE+FzwpLruL7P/AAxyFikOKqxwEACABAAgAQAIAEACABAAgAQAo60q+emoHVFM7ZfE9jjcAhzSdlzXA7x1r+Cfx4qdijITLsJ+jGsulr2/Z69jInusLuzieewnON1+fmncrAaXqhVGRZVNTremiK0x0NfSEyR3fAeO8s7Hcx8yzuTiuD2ux6HwfjsMtKuzpP8AcgMJxF9PK2WM2c3yI4tPMFRq7HB7RcZmJXlVOqfZ/Ytyjx6Ktga9hs4Gz2E5tJHqO1XlN0bI7R5lxDhtuHY4yXTyfqcWLYNBUt2Z4mSWyBcM2/hcM2+BUmFkoPcWV2tihX6pYZdr7NM6J9rtZJ1mHmNr2h6qZXnyXxCXBFX4thctJM6GdhZIw5jmODgeLTwKuMW6MpKaGpLRqWiGAQBrlCr82tOPN5oXFmlVYsCg6j6Cmb9sw1jxa81O147JGgXH62lZfKq3zRLTh2Q6MmFi8n9ir2uuLrPNaZ6zCanFSR6uCxz1ZY30M5hcepNuvweN3mMvJTcO3llyvszL+JeH+2o9tH4o/sMGuHR37VRGVgvJT3kFt5Z77fIB35VocO32c+vZnnjW0fPKvBkEACABAAgAQA16vMcNJWwS3s3a2JO1j+qfLJ35VbZFSzMBxfdL7oTB8sz6mBWBJoIAEACABAAgAQAIAEACABAAgCJ0sw/7RRVMP+ZDI0d9jb1sl1y5ZpnGfIgWlXUjdmWLq/1kvpgKer2paY9UE9Z0YPDP22fLvHDkoVvD/bP3O/7jkLHFpp6Y149oO2RoqMPc2SN42gwHh/w3cR8p3eiy2VgShJ6XX0NvwrxKtKvJ/R/yItQx8TiCHMeN4za4fuq9c0H6GpsdV9W1qSO6g0rqoiPvC8fDJ1vXePNSIZM4+ZRZHCMW5fDp+qLA0Z0lZUjLqStzLCfVp94fRWNN6s6eZk+I8MsxHvvH1JrSPRSlxONpmYQ8A7L2Gz28xfcRfgQQplV06nuLKpor3FNTMrbmnqWPHutlaWnu2m3BPgFoMfjySUbI/qhl1ehX+OYBUUb9moidHnkTm134XjI+d1eUZdN63XLf7jbg0REreKjZ1f8AedizUq0UCALw1L4iJ6GSmJG3A8uaOOy/rA/q2h4hU+fXqe/UeixV0qw77NUubbqPu9nZfe3wOXkszlVcsj0jgOf7ahRfddCMUM0R6xxBBBsQQQRwIzBQnoTOKlFxfYvrR3EBVUsch99tnDtHVcO64Pmr+mfNBSPJuI4rxsmdXo+n5Hzdpvgwo66eBvsNddl/geA5o8AbeC0mNZz1plZJEEnxIIAEAdFBQyzvDIY3yPO5rGkn03DtSZTjFbkzqWyxMC1N1UoDqmRlOPhA23+NiGjzKg2cQivhQtQJOv1MkA/ZqprjbNsrbZ/iZe3i1TOHcdjRuNkdp+gToffWi29FpJPs0bJ7dNG0MksbglottA8iBfxVFkuDtk6/hb6DsexLpgUCABAAgAQAIAEACABAAgAQAEIA+RNLaD7PW1MXwTSAdxJI9CFoseXNWmRprqRQKkRk4vaEjLonphU0DrwvvGTd0T7lju23untHqptmLTmw3JdfVdzilyls0GlmG4qzo52tjmIsGSWBv/w5Ra/dcHsWYzeDWVb2uZeqLHE4hdQ/6UmvkK+N6DyR3dATI34TbbH7O+qz92JKPVGrwuP12e7d7r+wqtLmOuNpr2ntBafqConvRZfNQsj5NP6DZgusGqh6riyRvzix/U2yfjmWR+ZVy8PYlzetxfyH3R3TunqSGP8AuZDwceqT8r/2NlLqy4T6Poyg4h4fyMVOUfej8u/6oZaykZKwskY17HCxa4Ag+BUyE5QfNF6ZQ68iotONVBaHS0Ju3jC85i/wOPDscfFX9HGHOt13fX+Rp19doqmuopIXbErHxu5PBB8L7/BLjZGXZnHFnOliSb0P0ifQVTJ2ZgdWRvxsNrjvyuO0Jm+pWR15iovReel2CMxGjE1OQ4loljPPK5HiMrcwFmsmraaa6ouOFZjx7lvs+jKdim4FUkoHpVGQmtM3psmFs6qJ9qke34JXfzBp/urbBe69Hnnimvly1L1iIuvzDdmpgn4SRlhPbGbjxIf6LR8Pn0cTLTRVqsRsyijLnBrQXOOQDQST2ADMrjkkts6kWXohqkmmtJWEwR5fdi3SO7+DPU9gUC/OUekBaiWDPidBhEfQwMbt2zZHYucecjzn559ipMjNSfvPbLvh3BMjLe0tR9X/AIETGtMaqpuC8xsPuR3A8TvPmqmzKsn5m4w+BYmN11zP1ZD0VdJE/bie5j+bTn48/FMxslF7TLG7FpuhyTimvyLR0b0jvDHPLIxrjcPLiGh1iRu8L5K5puUq05M834lw+VWXKqmLa8hpodLqOV+wyoj2uRNr9xOR8F1XVt6TGbeGZdUeadb0TImb8Q8wnNohcsvQzBXRIIAEACABAAgAQAIAEACAPm/XjQdFijngWE0ccneReM/0DzV1gS3Xr0GbEV8pw0Zxb1KxJSVi0cl2NxCuJdnsbQyaMae1FJZjvvofgeTtNHyP4dxuO5ZK/DhPrHoyQpepYdLPQ4sy4NpQMxk2Vv7PHmO5UmTha+JfqWeHxO/FfuPp6PsReIaASNzhka/kH9U+Yy+irZ4cv7TRY/iOt69rHT+RBV+EzQW6WNzQdxObT3OGShWVTg+qNTh5+Pkx/pyT/cn9GNOZqWzJLyxcies38Ljw7D6J6nLlX0fVFZxPw/Tle/X7svs/zLMw3GqetYRFICbZtOTm97T+2StK7ozXRmHzOHZOJLVsenr5HDVUwzY9rXAZWcAR5FPJtdmQe5om0Cw6pjBdSxtJGborsN9xPUIHonY5NsezONFdaX6oZYQZKJxmYMzG63SD8JGTx5HvU+nPT6TEOIzajMRc6lmp332oJcmnItbIL2sc/aa/zUfNiufmXZioilp7hHQVsrWiwcekaByfn9bhZm9cljR6RwqX4nDjNd10f6C/FNbIpmUdljTe4PlkWVqjxACSaEn22h7e9uR9CPJS8GWm4mf8V0c1cLl5dH+pMa3sBfV0NomOfLHKxzWtGZv1HDydfwV7iWquzb7GGaIDRTVTBBH02Ilr3Wv0e1aNn4nXG2fG3enMjPevd6IVXVKb5YrbJs6TYXRXFNDGXf8AAjaB+uw9Lqqtz4+bbL7G8N5l3WSUV8/4FfHtPqie7Y/uIzwYTtHvfw8LKvtzJT6LoafA8OY2P71nvS+fb6EdgWi9RVm7G2YTnI/Jvbbi49ybqx52smZvF8XCWm9v0X/ehYGDauqeKxmLpndvVZ4NBufEqfXhQj1l1MlmeJsq3aq9xfcm6vRijkbsOgiAtYbLQ0juLbFSHj1yWuUq6uLZlc+ZWPfze/sVdprog6nqGtp2SyMe3aGROyb2LSQO45qvuxnF6h2NTw/jEb6+e+SUv3M8O0CrJbEsbG08ZHDdzsLlNxw7H36E6/xHhVr3XzP5DxgGgMEFnSEzPG7ayYD2M4+N1PpxVB7fVmXzuP3ZG4wSjF+nf6j6wZBSCjPUACABAAgAQAIAEACABAFNf7ROH9SknHB0kR/MA9v9DvNWXDpe84jdnYpNWwwbYQrPAj0bEyNjtymXvUGxK7nMqAcMmPIIIJBG4g2I7iuNJrTDZJ0+klWy2zVTi3ORx9CSmnRW+6FczHvRHWoQOgxFglhOXSBou2/xsAs8Z7xmO1Qsjh6a3D6Dtd0oS5ovTGDH9B2yMFRh7myRuF9hrgbjnG6+f4Tn9Fm8nAcG9LT9Da8K8Sp6ryv0f8iL1mO95rge0EH6gqt6xZr/AOnbHfRp/qjui0oq2HKZx3ZPs76i6kwyLIruUeXwnDnN7hr8ugyYFrIljNpomvZxLLtI7QDcH0UiOc18SKuzwxCxN1S1+fUsPCtJqaoaDHKy/wALyGuH5T9RkpkL65rozOZXC8rHlqcH+a7HdDRxCR0zWNEjmhrnt3uANwHEb7HmnubaIDi49yutbtLaSCUcWuYfynaH9RVXnx6qRtvCV24WV/NMraoj4qHCXkaTJqXxI69H8WdSzxyj3HXI5jc4eIunoScZKSK+6uN9MqZ9n9n5H0PFMJGB7CCHN2mngbi4PqFcJ7W0ebyhyT5Z+T6lE6QYjUSyvFQ9xc1xBbua0gkWDdwVHdOcpNSZ6pw7ExqqYypitNd/P6mzA9Gqir/hM6nF7smjx49wuu1Y87OyEZ3F8bD6Tl19F3LHwDQCngs6X76T5h1AexnHxVjVhwh1fVmMz/EWRke7X7kfv9TzSvWHR0F2X6WYZdFFbq9j3eyzu39is6cWdnbojPSm31ZVGkOtSuqbiNwp4+UXteMhz8rKzrwoR79WNc4ojEJXP2nSyl3MvcT5kqzwYwjclyrT6CJN6LW1ZaRzTh8E8hf0bQ6MuN3WJsWknMgZb+aY8QcPrpcba1rffQqqbfceq7TOipIh09QwOA9hvWeeHsNz87BZ6NM59kOtlc12sSbE6ynpacGGnfPE12fXkbtN2toj2W2v1R58FNeGq63KXfRxS2y+wqsdBAAgAQAIAEACABAAgAQBB6X6OQ18AhnDiwPa/qmxu24325EhOVWSrluJxraEuo1PYe72enZ3SX/qaVJWdavMb5URs+pSn/3dVO38bWO+gCkVcWtre0hLgmQmI6maloPRTwydjg5h/wCoKx/1yFkHGceolVaYry6uq8HKJju1sjLepCjfjqfU64HbheqnEJvabFE2/tPkB8gy5Pokyzq126hyDBUalXMj2vtgLhvtEdm367plcQ69jvILOIatKyP2OjlHyOsfJ1vqno51b79AcDRhOJ4hhTiWtliF+syRhMbuGfu+IN+1W0Fi50OWfxL6iPeiOtLrFoawWxClDXf5kYLh5jrt7s1U5fh2T6w979ydi8Tvx3/Tm1+xKjQqgrW7dFVZ8gQ8DvabOHis9dwx1y5WmmXlXiW/p7VKX2FnGNC6uluSzpI/jiubd7faHlZV9uLOK2aLh/G8a58u9N+T/kj8LwiapdswxueeJtk38TjkFHrqnN+6i3ys7Hx481skiytFNBnU5D5Z37Qz6OJzmtv8x97yCs6MVw05MxHFOOwyNwqrWvVrr/wadalTC6BrOkb0rZA4MBzsQQbgbt/FJzpRcdb6j3heq6OQ58r5Wtb8irXC6qk9G8lHmWjie22SfT2VE4OL0y4NUmNGWndTvN3QkbPPo3bvI3HiFZYs9x16GM47i+ztVqXSX7k7PofTSVLqiRm251uofZuBbaI4k9qW8aDlzPuR4cZyoY6x4PSXn5k8xgAsAABuA3BP9EVcpOT23sUNOsPxSoaY6OSCKIizjtPErr7xtBtmi3LPtUiiVUXuaEsqOu1XYky56Fsm/OORhJ7bEglWccyr8htxYsYng9RTm08MsXDrscAe42sfBSI2wn2YnlONu9SaZctkX8zjOp7bhafJpV1TixmL0zjtZZRpxemPbHbU3R9Ji1PyYJJD+VhA9XBQs6WqhyvufTaox8EACABAAgAQAIAEACABAHNiLnCJ5ZYuDHFoO4kC4vZcbaXQXUoymlLs31Ktp9aTvfpm/leR6EFV6z35o10/CcWtws+qJal1l0rvbZKzwBHmDf0Tsc2t9yDb4Vy4/A0yRj06oXC/TAfia8fUJ5ZVT8yBZwLOh3h9NESzSSlP+/j8Tb6pX4iv1I74Xlr/AMbO0abUkEdjJ0hubCIbXbv3DzSJ5VcfMk43Ac2/+3lXzIHENZ9w4MpuqRvdJY+QaQo/49b6IuV4TajuVnX5I1UmnlO722yR9tg4ehv6J2OZB9yut8PZEfgaY2aO43TzXa2WNwIvski/cWuz9FJhdF9UyquwcirpODMq7QvDp7l1NDc3uWDZOfawjNTa+I31/DP7kR1PzREO1W4c1wfH08ThmHRzuBHib2RbxC2zrNpgq35Jk/RyRUgIkrXPbw+0SREj8waHHxJUOd0PNokV4d9nwQb/AEIzENPaOEERnpXb7RDK55uNh9VFnl1x7dS3x/D2be9zXKvm+v0EjHdPKmou1h6FnKM9Y979/lZQrcuc+i6I1OD4dxcf3prml8+30FUm+Z3qI3sv4xUVpAgUYSR3Soy0M21KaOzRfGnUNS2YDaFnNc29toHhfvAPgpVVvI9ooeIYKvrdUunoMGIazquQ2jEcLflG079TsvROzyptdOhX43AsWEk7NyIqTSWrcQTUzX7HkegyUR32b7mihwrDUdKuP0GHR7WHNEQ2o++Z8WQe39neOfapFWZKPxdUU/EPDNNq5sf3X6eTLJwrHKeoF4pWO+W9nDvacwrGFsJ9mYvJ4fkY71ZBr9jsqqdkjSyRrXsdkWuFwe8HIp1Sa7EMrXSPU5BKS+kkMBPuOG1H+XPab5kKdXnTj8XUS4oX59TtW0HZmp323e22/m02WixvElUYKNkWNSp9Cv8ASHB5qSYxTs2HgA2uCCDuIIyISci6m6XtKntMOVruP/8As+Ue1XTS/wCXBs+Mjm/swqm4jLUUh2pF/qoHgQAIAEACABAAgAQAIAEAeFAHznpJR9DVTx/DI63cTcehCoro8s2j1fht3tsWufqkRyaJxi/cupjdsdxNACcK9LZ0NFgmmyxrjyxSPUC2tmhzbJxMr7K+VmK6IT0dMU5tkSO4pHVdiZB12LbSMzK48T5lc5n6jiqguyRrsuC9I9QAIOggAQc2CDprmZcdqVGWmR76lOO/M408Vh107rjuTU11LHFnuOvQ2pBKAG2fFGxMoqS00SlFpFVRexPKOwuJHk64Tsb7I9mQLuFYl3x1r6a/YZ8N1mTNymjZIObbtP7g+ilQzpL4kUWT4Upl1pk1+fUmHa0ILZQTX7di3nf9k9+Oh6FcvCeRvrOP3IDSlkeORXiHRVEObQ+3WB3guHA2HcQOascDPXMyp4pwezBa5ntPzRJ6kNHamjfVCpiMe2ISw3aQ4DpL2LSeY81Lzbo2a5SqgtFrqAOAgAQAIAEACABAAgAQAIAEAUtraotitDxuljB8W9U+llU5sdT36noHhe/nxXD/ANX+4mxQud7LXO7gT9FEUW+xoZ3Qh8TS/UweLZHLvRpo7zRkujNcbF1sZqq09s2JJJJKgwCpnF4oJHDnaw8CbAp2NE5dkQb+J4tD1ZNIKzR2pjF308oHPYJ+m5ddNkfIRDiWHd0jYvqQ0jLGySEoa6rsYgoEJ6ZsbIuOJJhf6mwFI0SYzUux6gUbaWlfIdmNjnnkwEn0SowlLshq2+upc05JL5sbcG1eVEtjNaFvbm79IyHiVLrwpy+LoZ7N8T49XSn3n9h7wzQukha5ojDyQWue/N2Y4cG5HgFOhjVxXRGVyeOZl01Jy0vJLsU/jWHOpp5IXe44gHmN7T4iyqLa3CTTPRcHKjk0RtXmjiTZLOOZtinovoVV8OWZNYDo1VVDgI4X7J994LWd+0Rn4J32E59kQ/8AVcbF25y/Rdx3otV5I+9nseUbbgeJOfkno4Hqysu8Wrf9Kvp82acU1ZSNF4JQ8/C8bJPcb281yeC18LHcbxXXKWroaXqhHrqOSF5ZKxzHjeHC3/6O0KDKDj0ZqKMmq+PPXJNGhJHwQB3YJiRppmy7wMnjm07/AO/gn8ezkmmVfF8JZWM4efl+ZdWEY3D0QeZYw0bnFzQCD3lXPtYa3s80/B38/JyPf5E9RVscrdqN7Xt5tII9F1ST7CbKp1vlmmn8zoXRsEACABAAgAQAIAEACABAEJpDgEFS6N0zNvYJsLkDO28DeMtyROqM/iRKx8+/FjJVPXN3OiCmYwbLGta3k0ADyCWopLSRFstnY9zbbMZqSN4s5jHfiaD9Vxxi+6Oxusj1jJr9RZxnR2jLgBTxg7zsgjf3EJt41T7onQ4xmw7WMwwfAaVkrSIWX7RfOx3bV7LsceuL2kct4tmWrUrHobJJGs9oho7SAPVPJFds0R4jC72ZY3G9sntOfLI70p1y12ObNWI4LBOPvYY39paL+DhmmZVQl3RLozsih7rm0LFfq0pXm8bpIuwEOHk7P1UaeFB9uhc0+JsmPSyMZfZkNLqod7tU3xiP/ekfgvmS34mg/wDxfc0x6u2tcQ+Z5t8LWj1N0pYMfNjL8T2L4IL6jFhui+HxDakjFwMzO+7cu+zU9DDrXkQb+P5tv9+l8ugO03omSNpqFn2iZ2TY6YAMFuLpLbIaOJF7KYsZxjza0iosunY9zbf5jTV1ghhdJLYBrC51jlkNwJtfPIZJmyXKnIVRTK+yNce7eit9BNKXmseJnZVLr57mv90Ds2Rs+AVbj5Ddj35mz43wiEcOMql1gvqvM79a2DXaypaM22Y/8J9k+By8Ql5tW1zoi+Fs7lm8eT6Pqis1WG6NFS3K6crZEy4bXMXRqwxf7RRNaTd8P3Z7hm0/py8Fb48+aB5xxnH9lkNrs+ox4hUSMBMcXSke6Hhp8Lix8wnpOSW0tlfRCuctTly/PWxVq9YLYTszUtRG7kdnPxNr+CiyzFH4osvqvDsr1um6LX6nHV6a4fVNDKiGSxyu5rerf3g5rrjwSJZNNnSSJNXAuI4j56Zr9H3/AEZ4/V5SyASRVLhG/wBn2HA33AOuL/VH4GEusX0D/wDp8qn3La1zLo/I3Q6r4B7c0p7g0fsV1YEPNiJ+LMh/DCK+pnU6sqYtOxJM13AktI8Rsj6rrwYeTEQ8VZW/fjFoq3FsMfSzPikHWad/BwO5w7CFAsg4vlZqMLKhdBWw7M34PjMtLIHwyFh9Hdjm7iEmE5Qe4kjIxaMmPs7lv09S59C9NY60bD7Rzjey+TvmYePaN4VrRkKxfMwnFeD2YUuZdYPz9PkxsUgpgQAIAEACABAAgAQAIAgNOcWfR0UtRGxshi2XFriQCLgHMcgb+CcqipzUfU4yo2a7p870kJ5We8ftmrH/AE7/AOhnnB+u6fhSQg9sjz+wQuHLzkHOR1TrcqHknoIQT2vP7pf+nx9Q5yGr9YlfJukbF/8AE0A/qNz6p2OFVH5nHNizVVckpvLI+Q83uLvqVJjCMeyE7ZrjU3EsUZcr7MSyaodJKun/AINTMy3APJH6TceikZmHTKtvlWzkZvYw0mtzEWCznQydr48/5CFn3g1Ptsd5zOs1v4g8Wb0Efa2Mk/zOI9ELArXcOcUsR0hqp3bUtRM89ryB4NFgPJSI0Vx7I5zG3BMJqa+QRML32zc57nFrAeLifoMyk2zrpW2kdW2XroJgNPhzC0AF5HXmdvd2cmMHLzVNffKx7b6DsYN9EiC1j6Utm/w0LtpgN5HDc4jc0HiBvJ5qly8hS9yJufDvCJVf/otWn5L0+Zy6tcHD5XVMlhFALgndt2vfuaM/ELmDTzS5mPeJuIeyqVEX1l3/AC/5LGp6mHEKQujO1FM1zQT3lt7cCCL+CtLau8GYXHudNsbI+TKLqoDG9zHe0xxae9pIP0WdlHlemev02q2tTj2a2aSLriYuUdrQzarcU6Ct6InqzDY/MOs0/UfmVjiT1LXqY/j+K5083nH9jo1g6T1eF4mTC8mGVjJeik6zCfYds8WZsv1ea0mNTC6vr3MK3omcG1n0Fa0R1jBCTlaUbUZPY+3V/MB3pi7Akk+m0PU5E6pc1cmn8jpxnV3FK3pKR4bcXDSdpjr/AAu3j1CprsFf29GajA8UWw1HIXMvXzFOkrpqBz6epi24X/xIJLFrgfeYd1+0KNXbZjy0y7y8LE4tV7Sp+96/4ZpxairKeM1WFVdRJS+9Htlz4OOy5jr3aOdt2/mtLiZFF8dSS2YDMw7sWxwsWn+5w4Zrfr4yOk6GYcdpuyf1My9FLngQfZ6InMNFLpDQYw+Ppo3RVLRkwuu2Qb9naAztvsbHfvUbL4JOMFf8Uf2/Mn4vFLqIOut6T/70J/HMPo6iMU8j4Iai33BJY13cBcbTcrWVXPFU49Ij+HxO7Ht5m20+6K1NFU001iyRkkbsi1rsiOIIGY/ZVDrnGXRdTe15uNfVqclyteZeWhuNvqoQZo3xytsHhzHNDuTm3G4+itabHOO2tMwfEsSGPc1XJSi+2nv6jAnSvBAAgAQAIAEACABAEdpFQCopZ4T/ALyKRni5pA9bJUHyyTOPsfH9ue/itKntbIzBdOAgAQAIAyZvTtP+4jjN0m5W+Sv6TER7nOqMcN9FRyTPEcTHyPO5rAST4Dh2pM5xits6lssLR7VXISHVp6Mb+iYRtH8Thk3uFz3Kvuz0ukBxQG+qxilw+MQwsF27o4+B5vcePablUl+YlLq9su8HgmRkrn1qPqxHxzSKaqNnnZZwjb7Pjxce9V1t8ps1eHwunFXurcvVnLhVI+aRsTBcuPkOLjyATMa3N6RY2Z0Matzs7IbtZuKsoKGPDoHAySNvKR8BzcT2vOVvhBWo4bipd+y/c8zz8yWTdK2Xn+x7qExq7JqRx9k9LGOw9V4Hcdk/mT/EK+qkRIs4dYdJ0dfKeD9mQfmAB/mBWUy4ctjPT/D16sworzXQW1FL01mQxubI3JzHBw72m49QnqpaZXZ1PPB/PoNeu9omhoatnsva5v62tkaPCzlruG2b2vU8oyK3CcovyZUqtiMMOiemNVQOHQvvGT1on5sd4e6e0eqZliV3NRfQUp6Looq6lx2kIb93Kze022oncD8zHc/3CpeJcNlU+Wa6eTLThnEp4lvPDt5r1RX8c1Th1QQCY5GnMe64cL/E0/6ss5uyifzPR3DF4njpvqn9V/B11uCUOKXdGW0VYcy0/wAGUnj8pPZ5FX2FxfymYfifh+7GblD3ofLuvzErEsHqsNlb0zHROa4OZIM2kjMFr9x3bvRbHh2dTOLqm/dZm5waeyJxGpfLI6SRxe9xu5x4/wBh2KNdTCmbhHsuxxNj7oBp1I1zKepeXRk7LXuOcfIFx3s4Z7r8k1k8PhkUuytanHuvVCoz0y88LqbsBuDbLfv/ANBZvlHtkwCkiwQAIAEACABAAgAQAIA+SNNMP+z19VFwbNJa3wuO23+VwWhxpc1SZHmupCp8QCABAAgDKPepGKt2o4+xPYHoxVVptTwveNxecmDveclYZWZRSmrJfp5nIwbLFwDUs3J1ZOTuJjgyHcZHC58AO9ZS/iCbaqXT5j6iWVhWEU1FGWwxxxMAzIsDYcXPOZ7yVW2WuXWbHIQcnyxW2V9ptpoJXGOlNhbZdKPe7GchvzVXkZm/dh9Ta8H8PcursldfJfyJ2G4dLUSCOJhe48uHaTwHaVBhCU3pGoycqnFr5rGkv+9kN8mr6GCPpK2sZCOywF+Qc72j2AK0o4dOb13fyMdl+J02/Yw/V/wRE2mNDQxObQtMshy2nBwBt7znuAJb8oHkrqng9lWnKOjN5nEbcp7m/wBPIrKvrXzyOllcXPebuceP9hwtwVvCCguWJXt7O/RPG3UVXFUC5DHddo95hyc3y9QE3fX7SDidi9F96YYQzEaVk8BDnBu3E4e+1wuW+PoRZZXLx+dfNGi4FxP8HdqXwS7/ACfqVARbeqVrR6WmmtoxkbcWXYvQi2PNFobNJIum0bheRnDKPISPi+jvRajhU+sTyvjMOXLmioloSnPQUqD1JMCc0cx2WinbPCcx7TScnt4sd2H03q4ycaGTVyyEKXKy/BBSYxTMlHEZOFtuJ3FjuFweByO9YDNwuSbrsXUueHcTuw5c1T6ea8mIOP6C1NPcsHTR/EwZgfMzePC6pbcScOq6m6wfEONkpRn7svn2+pyYdpTPE0xP2ZotzopxtDtGeY/1kuVZVlTHczgeHlrmS0/VHPiGA4bWDahc6imO9j+tCfwne3lvHcr3F41vpMx2f4cycfco+9H1Xf6CvjOiVXSdZ8ZfH/mRdZhHaRm3xAWiweIV86kmZ6dTXRkQ6VzfZe4DhZxA9Cp+dhwg1ZFdGNxky89Q+kzp4JKWVxc+E7TC4kkxvO6537Lr+DgsvnUqE9x7Mkwe0WqoIsEACABAAgAQAIAEAfOWvbD+ixMvAymijffmW3jPo1vmrnh89169BmzuV2p40CABAEvo3o3UV0gjp2F3xOOTGdrncO7emrbo1rbFKOy69E9VNLS2fP8A4iUfGOo0/Kzj3uuqqzOtb916HOVDZX45S02UksbLe4N/6G5+ir7L4x+Jk7G4dk3/AO3BtfYVcS1nRNuIInvPN5DR5Zn6KHPOivhRf43hS6XW6SX5dWI+O6T1FXlI+zL32GZN8eJ8VCtyJ2d+xqcHg+NidYLr6vuY6OaPS1kmzGLNHtvO5v8Ac9i5TRK16R3iPFKsKG5dX5LzY8Y5j1JgUHRRgSVLhfYv1nH45D7reQ48Oa0OHg76R6LzPNc/iFuXZz2P8l5IpbGsbmrJDLO8vcdw91o+FrfdC3ODj1V1rkRUzk2yPIUucIzWmJTND22VJdU65co4nsxTJ0srVDpt9lkFJO77iR3UcT/Ce47uxjj5HPiVX5uPzLniORkMeszR3opPtMY6khs8D3Xnj2B3171lMyjlfOux6B4b4n7WH4ex+8u3zX/AiqAawecLlbPgVZTD24mSutzzMod5gjwV7wy1NpeaZ5z4mw5VZPtfKX7opNa0yoIA6GHJXuPPmrQ2+5KYDpHUUMnSU79k+805seOTm8e/eFA4pjwtgm+4uuWi6NE9alJVWZORTTcnnqOPyybh3Ot4rK3Yc4dV1Q+pJjLi+jdNVi7423IuJGZO7DtDeO+6r7KIT+JFlh8VycV/05dPR9ivsd1bzsuYHCZvwmzX/wBnencq+eFKPWPU1mL4mpuXJeuV/YVMPxWpo32Y58Zac2OGXcWOSFZOt+hKuxMXLjtpP5omZWYfiItPGKSodumhyjcfnZuH+s1d4vH74w9lN+6Z7iHhmda9pR7y9PP/AJF7A3y4JikTpvYvZzm+y+J+RcO7I24FqtrJRyadxMuk4S0z6ajeCAQbgi4I4g8VSjxkgAQAIAEACABAAgCnf9omgvHSzje174j+cB4/oPmrHh0vecRuxdCkFbjAIAZdCtE310md2wsI6R/P5Gc3H0UXJyFUtLuLjHZdMEMFHBZobFFGP9E8XOPPeVSW2/3SZJppnbJQgttidjuns8144XOjjFxcZPeO129o7Aqi/KlLpHsbnhPAqKveuXNL7IVSeJUHualKMVpdCUwnR2pqbdFE4t+I5N/Ud/gnYUTn2RAy+K4uN/uTW/RdxiOi9HRAPxGqY07+iYcz2fE7wAVlRwyUu/Uy+d4qm9xx46+bIzH9bDWM6DDIhEwZCV7Rl2sj59rvJX1HDuVe90MjdkTtk5ze2VbUTukcXvc573G7nOJJceZJzKtIxUVpEfZlCVbYE9xcRuRsU8QYSjJQs2vmhzeguJoVQLBAI+htXWJDE8LMc52nsvBITvNgCx/fYjPm0rP51CUnHyZNxciVFsbYd0ys6+kdDI+N/tMcWnw4+O9ZeceWTR67jXRuqjZHs1s3YTiLoH7Tcw5rmPadzmuFi0/XvCcoudU1JEfiGDDMpdcv0+TEOeEscWneFv6bY2wU49meS5WNPHtddi00a06RzdCVZ4EujiJkEu5OZy/p/qcj3NKqBYwaOaZVlDYQTHYvfo39Zh/Kd35SExZjV2d0KUtFpaPa5KeSzauN0DvjZd7O/wCJvke9V1mDOPWPUWpIYa2CjxBpfG6Gob8hBc3tFus1QbKPKaJeNmXUPdctfsKVfoC6znUzi+wv0brbVvlduPjZVt2E+8DXcN8SxeoZC181/khoIBVRmhqLteCfs73jON9v4Zvnsndb/wAJ7h2bKmfJIR4h4XC2H4ujr668/mOWp3Sd4DsMq7tqILiPa95g90HiWjdzaRyVvl1L/cj2ZjIvyLSUIWCABAAgAQAIAEAJGuWg6bCp7DOPYlH5HC/8pcpOJLltQmS6HzKr8jE3opo3JXTBjLhgsZJODG/u48AmL741Lr3FRjsu+GOChpwBaOKMeJJ/qcT53VDdd3nImY+PO+arrW2yttIsefVvubtjHsM5dp5uVLdc7H8jecP4dXiQ0usn3ZHUVI+V4ZG0ucdwH1PIdqbjByekTbb4UQ55vSLFp8IocMphU1zhJJnss33cPcjZ7x+Y5DfkrXF4fuXbb/YyPEfEV9+4VPlj92Iek2tCsqbtid9mi3BsWTrcNqTf4NsFoacKEO/UzUptvqJEkhcS5xLnHeXEknvJzKmKKS0hDZiunAQBnEc1Kw58tiOPsb1dDR4U3bHmg0dRzLPjoIAtDUJiOzVTwHdLEHj8URt/S8+SruIR6KQ5BkprTotirDxukYD4t6p9A1ZPOjqe/U9H8L38+K4P+1/uJyhGmI7GKPbbtD2h6hXfB8/2U/ZT+F/ZmW8ScJ/EVe3rXvR+6F1a883M4jmpWJLltRx9jOYqVny91ITE0qrFggAQBnDM5jg5jnNcNzmkgjuIzXHFS7o6mOej2s6tpnDbLahu4iTJ1uyQZ+YKiWYVcu3QUpjjLi9FjIBid9nrgOqySw6QjPZDxk48jkexUebw6a95eRoOD8Zliv2dnWt+XocVZRSVuzJCTDilLmBkDMGHcPmGZF8syDkUrAzE/wClajnFuGewftqetcuqfp8iztX+mDMRguRsVEZ2J4jcFjhlexz2TY92Y4Jy6p1y+XkU6expTJ0EACABAAgAQBw45QienmhO6SN7P1NISovUkwZ8q6M6OS1k/RMFg0/evIyjGYz5k2Nhx81f25ChDmI/Ltl5YfQwUNPsMsyJgu4neTxc48Sf/CorbW/ekSKq5WSUILbZW+k+POq5OIjb7Df+p3afTcqW+52P5G+4bw6OJD1k+7/wRMELnua1oLnONgBxJTMYtvSLCc4wi5S6JD5JLBg1MXvIfPJuaN73D3RyY3ie3nZXuFhNvXmYDifEpZU//ldipsbxiWrlMszruO4e60fC0cAtHVVGtaiU7bZHbQ5pbkkc0wBQnvsGmepWjgLmg0Acuxlppho6QVoYyTSY00errOHMVnpd2PHiSA16razosUpTewc50Z/+xrmj1IUXMjupi4lq63ae8cD7Zh7mfqANv5Vk8+O0mbPwndy2WRfbSf0Eao0cqmUz6kwPETGhxvYEjiQ05kDeTyUSGLOXVrRocnjuLS+VPmfy/kU//wCyfgHmnfwqXmQHx2b/ALFr8yMq9knaaLA5kcitXw3IdlfJJ7aMZxSqHtXZWtRfl6M0NKtK5cskypMpHXT2Vb7SfQEtGCjHQQAIAEAA5ceS42l3O6Z2swyo9oQz5WNxHJlyN7ZJt2Vvo2jvLIdsAxv7cWxyP6Ouj/hSk7PTW9x54SDgeKo+I8PT/qVdy+4Txb8N/RuW633T8hnwrGWsq2yVQdTVbeq+ZrerMzdszsGTtws8cgVXV5skvZ2ljmcCjZH8Rgvmj6FxU87XtDmkEEXBBuPNSk99jNyi4vlktM2oEggAQAIAEACAEcYRFSOkZE0MaXukceZeS4uJ7L+AFkuVjaW/I4o7ekVrphpJ9od0cZ+5af8AmEe8ezkPFVORfzvS7G34RwxY0faT+J/YWVFLosjRDR18EZm6J8s7h1GNt1QeBcTstJ4k7hlmrTFoUfekYvjPEnkS9lX8K+5rbqmqq6Y1GIVDWF3+7gG1stG5gc7JoHcbm5VzHMVceWtFByb7jlhGq/Dae3+HbK74pyX3/Ker6KPPKtn3Z3lQzQYVAwWZDE0cmsaB6BM80vUVo0Vuj1JN/Fpqd/44mH6hCnJdmc0iGn1bYW83NHEPwl7fRrgE6sm1dpByo20ur3DI/ZooD+Nu3/WSuO+x95MOVEmNHKTZ2fstPs2tboo7W5eym+eXfYaKr1mar7F1TQRjZteSBgta3vRNHq3y5LQ8L4typVXP8n/IzZVvqioSFqE01tEbRyu3qgtWptDp4mwGPQLBKiqrIfs7CTHIyRzzcNYGODrudw3bt5UfJtjCt78xcYn1OKRmV2g2NxcDI8xyKz76kmLcezNkkYcC0gEEEEHcQciCg4fMOsbRY4dVuYAehku+E/Lxb3tOXdZR5Q69C2x7eaHUU3lXeBhyr9+Xcg5uTGS5ImtWpWGyCFzzZjXPPJoJPkElziu7O8rGCg0CxGb2KOa3N4DB/OQmJZdK8xXIyZpNUGJvteOKO/xyty79m5TTz6kd9mxpwvUSd9RVi3wws/6n/wDamJ8Rf9qFqtDlhOqfDYLXhMzucznO/lFm+iizy7ZeYpRSG2hwqCEWhhijA4MY1v0CYcm+7FaOxJAjcWwCmqR9/BFJbcXNG03ta8dZp7QUpTkuzDRw4holBMzYkbtNAy2iS5vaH+1fnfemrK42fEiVi5t+LLmqlr9iDotGamhdejn2o95hn9k9zwOqe23emY0Sr+B9PRlndxSjMjrJr1L/ANo/5XmNFDi+1ZsrHRP3WdYtPc8dU+Nj2J9S9SpspUesJKS/75ElthKGdGSDgIAEACAFLTXRqorRsRSxxMIs++0S75ctzfqmrYSmuVMsOH5NONP2k4uT8vRCxTan/wDMqsvkjt6lxUZYS82W0/Eb/th9WMOC6t6Onc15D5XtNwZDlf8ACAAfFPQxoReyvyOM5N0XHaSfp/I5NbbcpBUnqABAAgAQAIAEACABACRpjq0pa8mQXgnO+SMCzj87Nzu/I9qssPil2N0XWPoxEq1Ir+XUXU7RtVQW5lrwfLP6p+zikZy3yiFUTeBajoWEOqp3y/JGNhvi65cfCyi2cQm+kVoUq0i0MKwuGmjEcEbI2Dc1gsO88z2lQZScntsc0di4AIAW9OtEmYnT9C52w4HajkAuWHccuIIyIS658klLW9HU2t6K4g1Dm4260bPHYhsfAl5CnviMvQa9mhvwTVJh1PYujdO4cZnXH6BZvoVHnmWy8xSgkOdHh8UI2Yo2RjkxrW/QKM5N9xR0rgAgAQAIAEACABAAgDyyAMDA08AgF0PPs7fhHkjR3b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2" name="AutoShape 4" descr="data:image/jpeg;base64,/9j/4AAQSkZJRgABAQAAAQABAAD/2wCEAAkGBhQSERUSExQVFBUUFBgUFBgXGBgXFhUUFRQXFhUYFxoXHSYeGBolGhQVHy8gIycpLCwsFR4xNTAqNSYrLSkBCQoKDgwOGg8PGiokHyQsLCosMCwpLDAtLywsLDUvLCw0LCopKS01LCwsLCwsLC4sKS8sKSwsLCwsLCwpKSwqLP/AABEIAMIBAwMBIgACEQEDEQH/xAAcAAEAAgMBAQEAAAAAAAAAAAAABgcEBQgDAQL/xABJEAABAwICBQcIBwUHBAMAAAABAAIDBBEFEgYHITFhEyJBUXGBkTJCUmJykqGxFCMzgqLB0UNTk7LCCBUXY4Oj0hYkVHM0ZLP/xAAbAQEAAgMBAQAAAAAAAAAAAAAABAUCAwYBB//EADsRAAEDAgMEBwcDAwQDAAAAAAEAAgMEEQUhMRJBUZEiMmFxsdHwExRCgaHB4QYz8SNiohVTgrIWJFL/2gAMAwEAAhEDEQA/ALxRERERERERERERERERERERERERERERERERERERERERERERERERERERERERERERERERERERERERfiWUNF3EADeTsCiOM62MPp7jluVcPNiGfb2jmjxXoBcbBFMUVS1X9oCIfZ0sjuLntb8rrDP9oJ3/AIbf4p/4LeKWY/CVhtt4hXMip6H+0EPPoz92UH5sC21Fr4o3faRzx/da8fhdf4Lw00o+Er0Pad45qy0UawzWPh89gyqjBPmvPJnwfZSOOUOF2kEHcQbj4LSQRkVkv0iIvERERERERERF8JUS0k1lU1KSxp5aUb2MtZp9Z25vZv4LwkDVbI43yO2WC57FLlrsS0hp6cXmmjj9pwCj2IiaXD5KuaZzR9FfO2KImNrfqS9oc8c95GzcWjgub5JC43cS4neSbk9pO1TKamM9zewWiV4iNjqujavXDhrN0xf7DHn42ssRuvDDuuYf6Z/Vc9op4w1m9xUf3k8F0zQa0cOmIAqWNJ6JA6P4vACk8FQ17Q5jg5p3FpBB7CFx+thg+P1FK7NTzPiPqnmntaea7vC1vw0/A7mshUDeF1oiqHQ/XkHERV7Q07hMwHL/AKjN7e1txwCtilq2SsD43Nexwu1zSC0jgRsKrZI3RmzhZSAQRcL2REWteoiIiIiIiIiIiItVieLua8QQs5SYjNYmzI2k2zSO6BfoAJNtg322qqbWRjc9LiAdBI6Muhbmtaxs42uCCDvPisXO2RdSaWnNRKIhqb+F1vdKtW01c0cpXyh3S0MHIX4MBDvec5Vti+pOvhuYxHUNHoOyut7MlvAErfUGtysZ9oIpRxbkd4sIHwUmw7XHA7ZNFJEettpG/k74Fb4K8xizfBSajBKkZlt+4/b8Kh8RwiandlnikiPU9rm37Ljb3LEXVVHpFRVjcjZYpQ7ex1rntY8XPgtDjmp/D6i5bGad56YTlF/YN2eACtI8SaesOSpJaN8ZsRY9uS5zRWPj+o+shu6ncypb1D6uT3XHKe51+Cr+toZIXmOVj43je17S1w7jtVhHKyTqm6iuYW6heC2GF4/UUxvBNJF7DiB3t3HvC16LJzGuFnC68Di3QqysD151cVhUMZUN6x9XJ4jmnwCsDB9cuHzAB73QO6pW2HvNu3xIXOqKFJQRO0yW9tQ4a5rrWjx+nlF454nj1XtPyKy+Xb6Q8Vx+s/BwX1ELLnnTRt3+lI0fmorsOIz2votoqGncupanH6ePy5oxwztv4XuoxiutqkjuIs87ujKLN951h4XUnqaeOGGRzGMZljeea0N3NJ6BwXOLdw7FSyPLdF0eF4fHV7ReTYW0Uox/WLV1V25uRjPmxk3I9Z+/wsosRsPev0vaihzyMZ6T2t95wH5qKXF2q66Gnipm2jbb1xV06cnkcFnG61KI/eDY/wA1zUujNclRlwmYem+Jn+613yaVzkusw4WjJ7V8qqXXfdERSTBdXdfVAOip3hp3PktG23WC+xcOwFT3Pa0XcbKOAToo2is+j1B1bvtJ4I+Dc7z8mhZb/wCz7LbZWMJ4xOA8c5Uc1kI+JbPYv4KpVu9GtMqqgdmp5CGk3dG7nRu7W9fEWPFTCbULWjyZqZ3a6Rp/kKw5dSGIjcIHdkv/ACaF46ankFnEFetbI03Cnui+uymnsypH0aTdc86In2t7fvC3FWJT1LXtDmOa5p2hzSCCOBGwrnn/AAXxL93F/Fatzo/q0xqldmgmjg6xyxLT2sDHNPgq2Wni1jeO4lSWyOPWarxRRzB/7zYz/ufokzh+7dJGT7zC2/cAs/8Av4N+1imi4lhe334szR3kKvORst9r6LaIsOlxiGTYyWNx6g9pPhe6zEXiIiIiKIYngEFViL2Txh4FM0t2uBaeUINi0g9Xgpeqj1t6TVFDWwyU0mRzoXNdzWuDmhzTYhwPT1LNkZkcGDesmyGI7bSQRwW+r9TtM77KSWI9RtI3wNj+JRfEtUdXHcxOjmHA5HeDtn4lj4Tr9mbYVFPHIPSjJjd22dmB+Cm+Da4cPnsHSmBx6Jm5R77bs8SFlJh726t5KfBjlQz479/q/wBVUuI4LPAbTQyR8XNIb3O3HuKzsJ0yq6a3JzvyjzX89ng69u6yvyGeOVmZrmSMd0tIc0jtFwVH8W1c0U9zyXJOPnRcz8PknwUEwkaFXDMbilGzUR5cxyKjOD65AbNqYbdb4to72O2juJ7FLBPQYpHkPI1DfRcOe3iAbPYeIsoFjOqCeO7qeRsw9F3Mf/xPiFCquimp5AJGPheNouC13a09PaEEskZzWRw6hrBendY8Pwc1NtJtRDTd9FLlO/kpSS3sbIOcPvA9oVU43o7UUb+TqInxHouOa63S1w5rh2FWRgOtKqgs2UioZ6+yQDg8b/vAqwcO0oocTjMLsri7fDMBc+yDsd2tNxwVrT4m4ZOz8Vz9bgs0GdsuI0/C5lRXFpfqN3y0DuPIPPwjefk73lUlbQyQvdHKx0b2mzmuBDh3FXcU7JRdpVE9hbqvBbnQyLNiFI3rqofAStJ+S0ykureHNitIP84O91rnfks5TZhPYV43ULorSmXLRVLuqnl//Ny53V+6fSZcOqT1xZfeIb+aoJcXPqF9D/T4/ovPb9kW10UhzV1M3/PjPg8OPyWqUj1dQZsSp+Dnu92J5+dlpbqFdVLtmF7uAPgpjr4nth8bfTqWeDY5HfOyqbRHQapxF9oW5Y2mz5XbGN4es71R323q99OdDRiBp2yPyQRPfJLY2c7mgNaD0Da67ugDjsjWOax4aWMUuHMZlYMofb6tvsDzzfzjsJ2866vm1oghDRqvm8FBLVy2YFuMB0Aw/C2CWQsdI3fNOW7Hf5bTzWd13cSvuJa26SO4jEkx62tyt8X2PgCqpc+prZv2lRK7dvcQOA3Nb4AKX4TqeneAZ5WQ+q0co7v2ho7iVVvnklN10bcLo6QD3l+fAerr3qdc8p+zp42+09zvkGrxg1y1APPhhcOpudp8SXfJb+HU5Sgc6Wdx4FjR4ZCv1LqdpCObJO09BzMPwyLG0vFZCbCRlsePndY9JrmgP2kErPZLHj4lpWzh1r0Lt7pG9sbv6bqN1epeQfZVLDwewt+LSfktXPqkrW7uRf2PI/maF5tSjcvfd8Kk6r7fMj/sFYH+JuH/AL8/w5f+K8ZtatA3c+R3ZG/+oBV5/hdX/umfxGfqv3HqrrzvZG3tkH5XTbk4L3/T8NGZl/yHkpfVa5KYeRDM88cjB/MT8FpK7XJM77KCOPi8ukPwyhedPqbqT5c0LezO8/ILc0WpiIfa1Ej+DGtYPjmKf1SlsJh/uPzP4VfYxpVU1X20pcBtAAa0C27yQPirM1QyPdSSve9z7zlrczi6wbGy9r7hclbWk0Gw+lbnMTOaLl8xzgcTnOUeAWy0cex0RkjLSySSRzS22UsDyxhbbZYtY0iyzZG4G5UOvxCCaL2ULLC/AD6BbRERblRIqS1+t+vpz6jvm1XaqV1/j62m9l/zCkUv7ze9YP6pVSophodqwqq8CQAQwH9q8HnD/Lbvf27BxVq4TqXw+EXka+dw3mR5DfdZYW7bq7lq44zYm57FCbC5yobDcWmp3ZoJZIndbHFt+22/vU5wTXfWxWE7WVLeI5OT3mC3i0qzJcOwSHmujoBboLYnO/MrBkGAHeyj7o7fJqgSV0D+u3wU1lDU6tB5FeuBa5qGos2RzqZ56JRzL8JG3FvayqYSwwVUW0RzRu3eS9h4g7R3hQhuBYBJuFIP9Qs/qC3OB6IYfE7PScw7zyNRLlPtNEha7vBUJ5gd1L/Q/dbfZzx5uBHMLS4/qhifd1K8xO9B93RnsPlN/F2KuMZ0dqKR2WeNzNvNdvY4+q4bCeG/guil51NKyRpY9rXtdsLXAEEcQd6hOhB0VzS41NFlJ0h268/NU1ozrPqKezJrzxbucfrGj1XHyux3iFO6yhw/G4Ntnlo2OHNnhJ+IHA3aeK0mk+qRrryUZynfyTjzT7Djtb2G44hV0DPRz+fBMw9jh+TmnvB4rFskkJVg+ko8SaXQHZdw8x9x9V4abatqjDiXn62C+yVo3dQkHmHjuPX0L96oor4vT8OVd4QSfqrR0V1mRVA5CsDGPcMuYj6qS+whwOxpPUeaeG5ZOF6sIqXEm1lOckeSQOiN7Nc8WBjPo7+ad3Rs2C6jxASROa7WxXJ1OHyU0oDxb1uWfrOlths3rGNvjKz9FRiujW5JbD7elNGPDM7+lUuqGbrLtsCFqYni4+ARTLVNBmxAH0IZHeOVv9ShqkuguksdDLLM9rnkxZGNb0kvBNydjRzR+hWDMnC6sa5rn072sFyRbmrY0r0bkrWtiFQYYtvKNa27pDssCbizRt2bb9y1VDqmombX8rKfWfYeEYb81AcX1lVk7jlk5FnQ2PZbteecT3jsUcqa+SQ3kke8+s9zv5itrpGXva6pqfDKxsYZ7XZHADPmLeK6EwzDaamaWwtjjB35bAk8TvPetg14O437FzHlHUF+4pnNN2uLT6pIPwXon7Fi/AC43Mtz2j8rpeoDi05C0OtzS4FzQeIBBI7wq20n01xegJdLSU8kQ/axcqWW9bnXZ94W4lQ7DtPK2Hyah7h6Mn1g/FcjuIU30d1uMkcI6tgjvs5Rtyy/rNNy0cbkdikQ1LAekL96rKnBKmMXbn3a8vJaGk/tBO/aUYPFkpHwcw/Nbuj18UTvtIp4/utePwuv8Fl6S6pKKtHKwWp5HDMHxWMT77iWDYe1pHeqf0o1e1lBcyx5o/3sd3R/eNrs+8B3q3jZSzaZHvXOuMrNVdI1yYZ+/d/Bl/4ryn11Ya3dJI/2Yn/1WXOyLf8A6fFxPr5LX7w5XjW6/qYfZU8zz65ZGPgXH4KLYtr0rZLiFkUA6wDI8d7+b+FVui2to4W7uaxMzzvWwxfSCoqTmqJpJSNozuJA9lvkt7guoNF6LkaKmi3ZIImntEbb/G65Zwuk5WeKIftJWM994b+a65AsoOI2Ba0dqkU+hK+oiKrUhFC9KtHoKvEKYVAvHFDLMQTZrix0YAf6vOJI6bbdl1NFVuud5DqexIzB7TY7xsNj1i4GzgvC8sG0FIpofbytj45LL0j1rxxXio2tkI5vKHZE22zmNFi74DtVc4tpDUVJvNK9/q3swdjRZo8Fr0UFzy7Vd5S0EFMOg3PidfXcvgX1F8usFOX1G7DcbD1jeiIi3GH6Y1kNuTqJLDocc7fB9wpXhWuOVthURNkHpRnI7wN2n4KvEWYe4aFQ5qGnm67B4HmFe+F6xqKew5URuPmy8z8R5p7is/F8Bpq6MCRrZB5r2nnN9l7fluXPK9KeqfGbse5h62uLT+Erb7bcQql2Bta7bgkLT63iyt6XU9SHyXzt+8w/NikejmBPpGcly75ox5AkAzM4Bw3t4EbOjqVKU+mtazyaqX7zs/8AOCsmTWLXublNQ4cQyMHxDbr0SMGYC1zYZXSjYfICO3+Pup1rlltSwt657+Eb/wBVUS96zEJJTmlkfIet7nO8LnYvBaXu2jdXNDSmlhEZN0RFl4XhEtS/k4Y3SO6bbgOtxOxo4lYqW5waLuNgsRFZ+FamhYGonN+lsQGzhnde/uhSOl1YUDBtiLz1ve8/AED4LaIXFVEuN0rDYEnuHnZUaivv/D2g/wDGZ4u/VYlXqtoHjZG6M9bJHfJxI+C99g5aRj1OTm13Ieao9FY+L6m3tBNPMH+rIMp7nN2HvAUDxPCZad/JzRujd1HcR1tI2OHEFa3MLdVaU9bBUftuv2b+S2OjmmVRRH6t2aO9zG7aw9ZHoniO+6tTR7WNS1YDHnkZDsLJCMrr9DXbndhseCo9fF6yQtUerwyCpzIs7iPvxVxaSanaKqu6MGmkO28QGQnjGdnu5VWeOama+C5ja2pYOmM2fbix1jfg0uWTgmnFXS2EcpcweZJz2W6hfa37pCnGFa5I3WFRC5h9KMh7fA2I+KtIcRezK/NcrVYBMzNo2h2a8vK6oqtoJIXZZY3xu6ntLD4OAWOuo4NLaCpbl5aFwPmSWbf7sgF15VWr7DZ9ppYDfpjGT4xEKyZibTqOSo5KKSM2cCO8WVD6tqPlcUpG9Uuc/wCm10n9IXTyhmGav6OkrYZKeMsfklJu97hlAaw2DiemQbVM1BqphM/aHCy2RsLG2KIiKKs0VX66R/8AGPF/8qtBQ/TLBI6qro4pb5C6RxDTYuyxk2v0A8NqxeLtspVHKIp2vdoDdVLgejVRWOywRlwBs5x2Mb7TjsvwFzwVi4PqdiaAamV0h9GPmMHC55zvwrI0h1nUOGt+jwtEr2c0RQ2DGEdD37mnrAuesKr8d1wV9QSGSCnZ0NiFnd7zd1+y3Yt8GHPeLkc1MrMflebRnZHZrz8ld9PoVQxDZTRbOl4z/GS6/ZpKAbMlIPuwrmQOqKuQNvNUSO3C75XnuNyprgeo6sms6Yx0zT0O58lvZZsHe4KY6hjjHTeB8lT++zSG9yfmVc//AE7QyjZBTP8AZZGfi0LCqdW9A/8AYBp9Rz2/AG3wUawzURSR2Mk08jh6JbGPwgu/Epvg+jUVMAIjNYdD55pB7r3lvwUKSOIdU3+X5W+OqqG6OI/5FQ+v1NRHbDPIw9Tw14+GU/NRXFNV1bDcta2ZvXG7ne66x8Lq718UYxNKsocZqo9Ttd48rFcz1FO6NxY9rmOG9rgWu8DtXmulK3Dopm5ZY2SDqe0OHxCjVdqtoZNojdEf8t5A8HXA8FqMB3K4ix+I/uNI7s/JUgitWo1MRn7Ope32mNd/KWrGi1LG/Oqhb1YtvxfZYeydwU4YxRkX2/ofJVmikWnOjcdDOyGN7n3iD3F1r5i542WAsLNHio6tZFjZWEUrZWB7dCiuzVTT5cOa6218kjjxs8tH8qpNXvoIOTwuAnoic/xc5/5rdAOkqbHnWpwOLh4FYGO6KYhUOcfpwjZc5Y2NewBt9gLmuu42ttKgmK6F4jTEv+skA254ZHu7yBZ48FgYTryro7cq2KdvTdvJvt7TOb+Eqf6P66KKos2XNTPP7zbHfhI3YPvBqsZcPkbnblmubpsafF0QG24WA8FE8D1o1cBDZSKhg2EP2PHY8bb+0CrM0c04pqywY7LJbbG/Y/jl6HDsPgvmM6I0lc3O5rSXC7ZYyA4joOYbHjtuFVulGgFRRHlG3kiBuJGXDmdReBtb7Q2cQoPTj7QrUChxDID2b/ofsfoVbWkmJTUzOXjj5eNg+ujbslydL4jucR0sO8biCLHDoMXoMXhLWlkwtdzHbJIz128pp9YbOoqG6Ha03MtDWEububN5zf8A2ekPW39d96wNZGr50Tv7zw4kD7SRsRsWX2mWIt807yBu3jZe02n9nMNk5H1kVR1dNPQvufkR9is3SPVHIy76R3KN38m8gPHsu8l3fY9qgFVSPieWSMcx43tcC0juKkei+vGeKzKtn0hm7O2zZQOPmv8AwniVZtBjWHYtHlBjm2X5N4yys67A2cPabs4rXPQPjzt5K0ov1A4dGXpfQ+R9ZqikVr4xqcjdd1NK6M+i/nt7nDnDvzKG4nq6rob/AFJkaPOiOf8ADsd+FQDG4bl0sGJU03VeAeBy9fJRpfuGZzNrXFvskt+STQuYcr2lp6nAtPgdq/C1qfkQrR1QTSSvqJJJHvyNjYzO5zsuYvc62Ym3ks8ArMUC1O02Wjkf6c7vBjGN+eZT1To+qF89xJwdVPtxtyyRERbFARVhrzqXxwQujc5hzuYS0kHK9jg4XHQRsVnqr9fQ/wC0h/8Ad/SVtg/cb3jxXjuqe4+CotTfQHVhNiBEryYaYHy7c6S28Rg+GY7Bx2hfNWGgX94Tl8oP0aEjlOjlHbxGD8SRuHUSCrJ0x1jMph9Fog3MwZC8AcnEBsysG4uG7qFuncLWtrRD0W6rChoJKp+yweu1b6GPD8HhyjJCCPallt0ne9/yHBRbFtcu8U0P3pT/AEMP9SgdLQ1NbMcjZJ5HbXHf3ucdjR2kKYYXqdndYzysiHU0GR3jsaPiuddLJIbhdc3D6GjH/sOueH4GfNaKt1i18n7csHVG1rPiBm+K1E+OVD9r55ndsj/1Vt0OqmijF5OUltvL35W+DMvxuvd39z02xxoWEekYnO+JLkEMjlkcXooco4/oAqTdWuO+Rx7XH9V8+lO9M+8f1V0f4g4OzYJ4B7MbiPwsX4frCwd+x00J9qJ1vixbPcpeB5Fa/wDyKL/b/wAh5KnW1jxue8djiPzWdQYrVkhsM1S49DY3yuPg0q1f+pME38pQ+5Hf+W68KvW5hdO20by+3mwxEDxcGt+KNopScgeSxk/UEJH7fMjyWDozgeLvIdNVSQM32flkkI4NcCG957lY8TLNAJLiBa5tc8TYAX7AFR2kevWolBZSRiBp891nydwtlb+JTrU3M+TDuVkc575J5XOc4lznG4bck+ypjqN8Me05c9PXe9P0A7hb8qGa15b4i4ejFG34F39Sh6k2smXNiU/DI3wiYoyqh/WK+g0ItTRj+0eC+K9nO5HBSd2TDye8U9/mqJIurz1gu5LB6kdVPyfvZY/zUmkF327lSfqJ1o2DvPL+VzMAi+r4uzXz9bvRvTGqoXZqeUtbe7ozzondrDsvxFjxV16F62qeutDMBBOdga4/VyH1HHpPou29V1zyijTUrJddeK2Mlc1XxpxqxBDqijbY73wjcesxDoPq9PRbcY7oNp26jcIpbupydo3mIk7XNHV1t7xt3+OrzW++Atp61xfDuZKbl8XUHdL2fEcRsEr1gaDtnb9NpAHOIzyNZtErSL8oy2wuttNvKG3fv5uppXwOuuvw/Eo6lnu1VmDoTqPW488lH9Y2q0Oaa7DwHMcOUkiZtFjt5SG28dJaO7qVTRyFpDmkgg3BBsQesEblbOgGnppHCCYk07jsO8wuPSPUPSO8dIO41g6qGVYNXQ5WyuGdzAQI577czTua89e53TY7VZUVeHDYkVNiWGPpZOzceP57FCdHNctbTWbKRUxjok2SAcJBtP3g5WTgmuignAEjnU7ukSC7b8HsuLdtlz9U0zo3ujka5j2nK5rgQ5pG8EHcV5KfJRxSZ2t3KqbM5q6zhrKWrbZr4Khp6AWSDw2rW1er2gkvenY0n0C6P+QgLl8Gxv09fSs6HSCpYLMqJ28GyyAfByhvwwH4vopcVfJH1CR3FdOaJYeyCmEcYIYJJS25ucpmfl29Oyy3KwMApTHSwRm5LIY2knaS4MAJJO83us9VIUh7i5xJ3oiIvVgirfXdSukpYWMGZz6hjGjpLnc1o8SFZCimntcyD6LNILtinL7dZbE8sA45stuNlk12w4O4ZrJrC87I35c1FdI8TbhVFHhtMfrSy80g2EZtr3cHPN7dTbcFqtCdXT6u00144Oi2x8vs+i31uno6x7aGaOOxGokrKrbEHlz77BI/fk9hotfhYddsTWJrcL81LQuyRDmvmbsL7bMsRHks9YbT0WG/GGB9U8uKvamrbhkQpoev8R7eA9Zd6mOPawqDCW/R4GCSRv7KKwDT08q83s73ndYVdYzrsrpriLk6dvqNzvtxc+/wAULpcGnl+zhlfxbG9w8QFl/9H1v/AIlR/Cf+ivI4KaPUgntI8Fyz3zSG5B+qxcRxueoN55pZfbe5w7gTYdywQs+owGoZ5dPM3tjePyWCRY2Ow9XSprHsOTSPko7muHWBXxERbFgvt18RERF0hqgithFPxMrvGeT9Fzeum9WEWXCaQdcWb3nud+arsRP9Md6kU/WVTabS5sQqT/nEe6A38lpFsNIpc1XUO655T/uOWvXJO1X1mAbMTR2DwWRhsOeaJnpSsb7zwPzVva5KjLhMw9N8Tf8Ada7+lVzoVgU89TFLFEXsila9zickfMcHWz2Nzs3AE8FcFdowKtobWOErA4OETRkiDhexO3O+1zvIHqqbSHYcHEb1yn6gkbI9rARkDf5rlqOMuNmgk9QFz4BZ7NHaoi4ppyP/AFSf8V1PQYPDAMsMUcY6mNa35BZllbuxJ+5o9clywp27yfXNci1OGSx/aRSM9pjm/MLFXYL4g4WIBHEKL4/qxoaoEuhEbz58fMdfjbYe9ZMxI/E3kvDTt3FczKwdWGsp1E8U87iaV52E7TA4nyh6l947x0g+Wl+qOppLyRXqIuto57R6zRv7R4KCEKeHRVLLfyFoLXxG6vnTzV4JQaujALjzpI22tIDtzx287pt528bd8c0J0/fREQy3fBfd50RvtLeF97fDbv8ALVVrP+j5aOrd9SdkMh/ZE+Y4/u+o+b2eTO9NNXTKu88FmTnafQl9q253rePWObqaV8L8v5XV0GJxzR+71Wbdx3j1uP2XtpPoVSYvC2VrmiQt+rnjsTb0Xjz23802I22ttVD6UaH1FBJknZYE8yRu2OQD0XdfA2I6lLcGx+qwudzLFtj9bC/yXceBtucPiFa+F45R4rA6NzWvuPrIZAMzePEX3Ob8CpFJXuZ0Tpw8lDxHCHQ9NubdxH381zAs3BaPlqmGL95NGz33tafmrG011KSRZpqG8se8wnbK0eof2g4eV7Si+rPDy/FqZjgQWSOe4EWIMTHO2g7jdoV26dj4nOadxVC2Mh4B4rpkIiLnFPRERERQfWxSGSmiYLAmoYLk2a25tdx6AL7VOF+JYWutmANiCLi9iDcEX6QV4RcWWyKQxva8biDyUPl0YdUUrKKNz6akaA2R1rTVDd5AB+za4kklwzHdlA37LA9X9DSW5KnZmHnvGd/bmde3dZSFFlc22dy8c8ucXHUr4G2X1EXiwXwtCwMQ0fp5xaWGOQeswH8lsERFX+L6lKCW5jD4Heo67fddceCgeO6j6uK7oHMnb1eQ/wADsPiFfiKQyplZo5YuY12oXI2IYVLA7LNG+M9T2keBOw9yxF17V0EcoyyMa8HocAR8VGa7VXhspuaZrSfQLmfBpAU5mJH428loNONxXNK6m0Fiy4bRj/60R8YwfzWhGpXDf3cn8V/6qSU+isDWNYWvexjQ1rZJJHtDWiwGVzi3YB1LRV1TZgA0LOKLYOZVEQ4fNVTPEMb5XOe4nILgXcTzneS3f0kKwdGNUYBEla4O6eRYeb/qP3u7BYcSrJgp2saGsaGtG4NAAHYAvRVTYQNVf1OMzyjZZ0R2a8/JecEDWNDGNDWtFmtaAAAOgAbAF6Ii3KmREREREREXwhQ/SrVdSVt3ZeSlP7Rmwk+sNzu9TFF6CWm4Rc66Ran62mu6NoqGDpj8q3Fh/K62Or7WhJQuFJWB5hHNaSDykHCx2uj4bx0X3K+VrcV0bpqkWnhjk9poJHYd4Uv3subsyC4+q1+yAN25LCxjAKXEoGuOV4LbxTRkXAPS124jgdneqm0g0SqsOkEgLsjTzJo7ix6M1trD27D1lWhhegzaMuNFNJC1xuYnfWwk9eVxu08WuF+lbB5qwC10dPMDsNnPjuD6rg8HsuoEkbXHJXFFiMtN0dW8D9vVlCtFtbQNo60WO4TNGw+20bu1vgFLfoNPJWwVUbY3PMUp5VliXs+rYASPK8vpvayhWk+rsyXkpqaSJ+8sDonRE9OW7w5ngRwC2uqzRmopTO6ojMeYMbGC5p3F5ebNJtfmdtuCwY54Nit9Yyikj9tCbH/59fbLuVgIiLcqREREREREREREREREREREREREREREREWHigm5M8gWCS4tnuW2JsSbbdgubdJAGy91qMuI3G2n3EnytjrEho2bQCxrb9PLE7MgDiKRoo9lxDK25hzB93ZfJdHkIA5zbg5rG4PVxv4MhxO5JfCbg2bsytORtrc2/l3vc+TmttLbEUoRRiODEQ4uLoTdw2XdlDbMBDdmwXDztu6xHSdn4ZJiWeNjuS25TI9rea1t38pvO12xmXt2jeQRSpFHoxiGUX5HNlcSQXFpeWtyXBFwwEPvbbtbbcV+oGV+YFzocufdY5uTzxbzuz8mZr22ZmstsJRFv0XwL6iIiIiIiIiIiIiIiIiIiIiIiIiIiIiIiIiIiIiIiIiIiIiIiIiIiIiIiIiIiIiIiIiIiIiIiIiIiIiIiIiIiIiIiIiIiIiIiIiIiIiIiIiIiIiIiIiIiIiIiIiIiIiIiIiIiIiIiIiIiIiIiIiIiIiIiIiIiIiIiIiL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4" name="AutoShape 6" descr="data:image/jpeg;base64,/9j/4AAQSkZJRgABAQAAAQABAAD/2wCEAAkGBhQSERUSExQVFBUUFBgUFBgXGBgXFhUUFRQXFhUYFxoXHSYeGBolGhQVHy8gIycpLCwsFR4xNTAqNSYrLSkBCQoKDgwOGg8PGiokHyQsLCosMCwpLDAtLywsLDUvLCw0LCopKS01LCwsLCwsLC4sKS8sKSwsLCwsLCwpKSwqLP/AABEIAMIBAwMBIgACEQEDEQH/xAAcAAEAAgMBAQEAAAAAAAAAAAAABgcEBQgDAQL/xABJEAABAwICBQcIBwUHBAMAAAABAAIDBBEFEgYHITFhEyJBUXGBkTJCUmJykqGxFCMzgqLB0UNTk7LCCBUXY4Oj0hYkVHM0ZLP/xAAbAQEAAgMBAQAAAAAAAAAAAAAABAUCAwYBB//EADsRAAEDAgMEBwcDAwQDAAAAAAEAAgMEEQUhMRJBUZEiMmFxsdHwExRCgaHB4QYz8SNiohVTgrIWJFL/2gAMAwEAAhEDEQA/ALxRERERERERERERERERERERERERERERERERERERERERERERERERERERERERERERERERERERERERfiWUNF3EADeTsCiOM62MPp7jluVcPNiGfb2jmjxXoBcbBFMUVS1X9oCIfZ0sjuLntb8rrDP9oJ3/AIbf4p/4LeKWY/CVhtt4hXMip6H+0EPPoz92UH5sC21Fr4o3faRzx/da8fhdf4Lw00o+Er0Pad45qy0UawzWPh89gyqjBPmvPJnwfZSOOUOF2kEHcQbj4LSQRkVkv0iIvERERERERERF8JUS0k1lU1KSxp5aUb2MtZp9Z25vZv4LwkDVbI43yO2WC57FLlrsS0hp6cXmmjj9pwCj2IiaXD5KuaZzR9FfO2KImNrfqS9oc8c95GzcWjgub5JC43cS4neSbk9pO1TKamM9zewWiV4iNjqujavXDhrN0xf7DHn42ssRuvDDuuYf6Z/Vc9op4w1m9xUf3k8F0zQa0cOmIAqWNJ6JA6P4vACk8FQ17Q5jg5p3FpBB7CFx+thg+P1FK7NTzPiPqnmntaea7vC1vw0/A7mshUDeF1oiqHQ/XkHERV7Q07hMwHL/AKjN7e1txwCtilq2SsD43Nexwu1zSC0jgRsKrZI3RmzhZSAQRcL2REWteoiIiIiIiIiIiItVieLua8QQs5SYjNYmzI2k2zSO6BfoAJNtg322qqbWRjc9LiAdBI6Muhbmtaxs42uCCDvPisXO2RdSaWnNRKIhqb+F1vdKtW01c0cpXyh3S0MHIX4MBDvec5Vti+pOvhuYxHUNHoOyut7MlvAErfUGtysZ9oIpRxbkd4sIHwUmw7XHA7ZNFJEettpG/k74Fb4K8xizfBSajBKkZlt+4/b8Kh8RwiandlnikiPU9rm37Ljb3LEXVVHpFRVjcjZYpQ7ex1rntY8XPgtDjmp/D6i5bGad56YTlF/YN2eACtI8SaesOSpJaN8ZsRY9uS5zRWPj+o+shu6ncypb1D6uT3XHKe51+Cr+toZIXmOVj43je17S1w7jtVhHKyTqm6iuYW6heC2GF4/UUxvBNJF7DiB3t3HvC16LJzGuFnC68Di3QqysD151cVhUMZUN6x9XJ4jmnwCsDB9cuHzAB73QO6pW2HvNu3xIXOqKFJQRO0yW9tQ4a5rrWjx+nlF454nj1XtPyKy+Xb6Q8Vx+s/BwX1ELLnnTRt3+lI0fmorsOIz2votoqGncupanH6ePy5oxwztv4XuoxiutqkjuIs87ujKLN951h4XUnqaeOGGRzGMZljeea0N3NJ6BwXOLdw7FSyPLdF0eF4fHV7ReTYW0Uox/WLV1V25uRjPmxk3I9Z+/wsosRsPev0vaihzyMZ6T2t95wH5qKXF2q66Gnipm2jbb1xV06cnkcFnG61KI/eDY/wA1zUujNclRlwmYem+Jn+613yaVzkusw4WjJ7V8qqXXfdERSTBdXdfVAOip3hp3PktG23WC+xcOwFT3Pa0XcbKOAToo2is+j1B1bvtJ4I+Dc7z8mhZb/wCz7LbZWMJ4xOA8c5Uc1kI+JbPYv4KpVu9GtMqqgdmp5CGk3dG7nRu7W9fEWPFTCbULWjyZqZ3a6Rp/kKw5dSGIjcIHdkv/ACaF46ankFnEFetbI03Cnui+uymnsypH0aTdc86In2t7fvC3FWJT1LXtDmOa5p2hzSCCOBGwrnn/AAXxL93F/Fatzo/q0xqldmgmjg6xyxLT2sDHNPgq2Wni1jeO4lSWyOPWarxRRzB/7zYz/ufokzh+7dJGT7zC2/cAs/8Av4N+1imi4lhe334szR3kKvORst9r6LaIsOlxiGTYyWNx6g9pPhe6zEXiIiIiKIYngEFViL2Txh4FM0t2uBaeUINi0g9Xgpeqj1t6TVFDWwyU0mRzoXNdzWuDmhzTYhwPT1LNkZkcGDesmyGI7bSQRwW+r9TtM77KSWI9RtI3wNj+JRfEtUdXHcxOjmHA5HeDtn4lj4Tr9mbYVFPHIPSjJjd22dmB+Cm+Da4cPnsHSmBx6Jm5R77bs8SFlJh726t5KfBjlQz479/q/wBVUuI4LPAbTQyR8XNIb3O3HuKzsJ0yq6a3JzvyjzX89ng69u6yvyGeOVmZrmSMd0tIc0jtFwVH8W1c0U9zyXJOPnRcz8PknwUEwkaFXDMbilGzUR5cxyKjOD65AbNqYbdb4to72O2juJ7FLBPQYpHkPI1DfRcOe3iAbPYeIsoFjOqCeO7qeRsw9F3Mf/xPiFCquimp5AJGPheNouC13a09PaEEskZzWRw6hrBendY8Pwc1NtJtRDTd9FLlO/kpSS3sbIOcPvA9oVU43o7UUb+TqInxHouOa63S1w5rh2FWRgOtKqgs2UioZ6+yQDg8b/vAqwcO0oocTjMLsri7fDMBc+yDsd2tNxwVrT4m4ZOz8Vz9bgs0GdsuI0/C5lRXFpfqN3y0DuPIPPwjefk73lUlbQyQvdHKx0b2mzmuBDh3FXcU7JRdpVE9hbqvBbnQyLNiFI3rqofAStJ+S0ykureHNitIP84O91rnfks5TZhPYV43ULorSmXLRVLuqnl//Ny53V+6fSZcOqT1xZfeIb+aoJcXPqF9D/T4/ovPb9kW10UhzV1M3/PjPg8OPyWqUj1dQZsSp+Dnu92J5+dlpbqFdVLtmF7uAPgpjr4nth8bfTqWeDY5HfOyqbRHQapxF9oW5Y2mz5XbGN4es71R323q99OdDRiBp2yPyQRPfJLY2c7mgNaD0Da67ugDjsjWOax4aWMUuHMZlYMofb6tvsDzzfzjsJ2866vm1oghDRqvm8FBLVy2YFuMB0Aw/C2CWQsdI3fNOW7Hf5bTzWd13cSvuJa26SO4jEkx62tyt8X2PgCqpc+prZv2lRK7dvcQOA3Nb4AKX4TqeneAZ5WQ+q0co7v2ho7iVVvnklN10bcLo6QD3l+fAerr3qdc8p+zp42+09zvkGrxg1y1APPhhcOpudp8SXfJb+HU5Sgc6Wdx4FjR4ZCv1LqdpCObJO09BzMPwyLG0vFZCbCRlsePndY9JrmgP2kErPZLHj4lpWzh1r0Lt7pG9sbv6bqN1epeQfZVLDwewt+LSfktXPqkrW7uRf2PI/maF5tSjcvfd8Kk6r7fMj/sFYH+JuH/AL8/w5f+K8ZtatA3c+R3ZG/+oBV5/hdX/umfxGfqv3HqrrzvZG3tkH5XTbk4L3/T8NGZl/yHkpfVa5KYeRDM88cjB/MT8FpK7XJM77KCOPi8ukPwyhedPqbqT5c0LezO8/ILc0WpiIfa1Ej+DGtYPjmKf1SlsJh/uPzP4VfYxpVU1X20pcBtAAa0C27yQPirM1QyPdSSve9z7zlrczi6wbGy9r7hclbWk0Gw+lbnMTOaLl8xzgcTnOUeAWy0cex0RkjLSySSRzS22UsDyxhbbZYtY0iyzZG4G5UOvxCCaL2ULLC/AD6BbRERblRIqS1+t+vpz6jvm1XaqV1/j62m9l/zCkUv7ze9YP6pVSophodqwqq8CQAQwH9q8HnD/Lbvf27BxVq4TqXw+EXka+dw3mR5DfdZYW7bq7lq44zYm57FCbC5yobDcWmp3ZoJZIndbHFt+22/vU5wTXfWxWE7WVLeI5OT3mC3i0qzJcOwSHmujoBboLYnO/MrBkGAHeyj7o7fJqgSV0D+u3wU1lDU6tB5FeuBa5qGos2RzqZ56JRzL8JG3FvayqYSwwVUW0RzRu3eS9h4g7R3hQhuBYBJuFIP9Qs/qC3OB6IYfE7PScw7zyNRLlPtNEha7vBUJ5gd1L/Q/dbfZzx5uBHMLS4/qhifd1K8xO9B93RnsPlN/F2KuMZ0dqKR2WeNzNvNdvY4+q4bCeG/guil51NKyRpY9rXtdsLXAEEcQd6hOhB0VzS41NFlJ0h268/NU1ozrPqKezJrzxbucfrGj1XHyux3iFO6yhw/G4Ntnlo2OHNnhJ+IHA3aeK0mk+qRrryUZynfyTjzT7Djtb2G44hV0DPRz+fBMw9jh+TmnvB4rFskkJVg+ko8SaXQHZdw8x9x9V4abatqjDiXn62C+yVo3dQkHmHjuPX0L96oor4vT8OVd4QSfqrR0V1mRVA5CsDGPcMuYj6qS+whwOxpPUeaeG5ZOF6sIqXEm1lOckeSQOiN7Nc8WBjPo7+ad3Rs2C6jxASROa7WxXJ1OHyU0oDxb1uWfrOlths3rGNvjKz9FRiujW5JbD7elNGPDM7+lUuqGbrLtsCFqYni4+ARTLVNBmxAH0IZHeOVv9ShqkuguksdDLLM9rnkxZGNb0kvBNydjRzR+hWDMnC6sa5rn072sFyRbmrY0r0bkrWtiFQYYtvKNa27pDssCbizRt2bb9y1VDqmombX8rKfWfYeEYb81AcX1lVk7jlk5FnQ2PZbteecT3jsUcqa+SQ3kke8+s9zv5itrpGXva6pqfDKxsYZ7XZHADPmLeK6EwzDaamaWwtjjB35bAk8TvPetg14O437FzHlHUF+4pnNN2uLT6pIPwXon7Fi/AC43Mtz2j8rpeoDi05C0OtzS4FzQeIBBI7wq20n01xegJdLSU8kQ/axcqWW9bnXZ94W4lQ7DtPK2Hyah7h6Mn1g/FcjuIU30d1uMkcI6tgjvs5Rtyy/rNNy0cbkdikQ1LAekL96rKnBKmMXbn3a8vJaGk/tBO/aUYPFkpHwcw/Nbuj18UTvtIp4/utePwuv8Fl6S6pKKtHKwWp5HDMHxWMT77iWDYe1pHeqf0o1e1lBcyx5o/3sd3R/eNrs+8B3q3jZSzaZHvXOuMrNVdI1yYZ+/d/Bl/4ryn11Ya3dJI/2Yn/1WXOyLf8A6fFxPr5LX7w5XjW6/qYfZU8zz65ZGPgXH4KLYtr0rZLiFkUA6wDI8d7+b+FVui2to4W7uaxMzzvWwxfSCoqTmqJpJSNozuJA9lvkt7guoNF6LkaKmi3ZIImntEbb/G65Zwuk5WeKIftJWM994b+a65AsoOI2Ba0dqkU+hK+oiKrUhFC9KtHoKvEKYVAvHFDLMQTZrix0YAf6vOJI6bbdl1NFVuud5DqexIzB7TY7xsNj1i4GzgvC8sG0FIpofbytj45LL0j1rxxXio2tkI5vKHZE22zmNFi74DtVc4tpDUVJvNK9/q3swdjRZo8Fr0UFzy7Vd5S0EFMOg3PidfXcvgX1F8usFOX1G7DcbD1jeiIi3GH6Y1kNuTqJLDocc7fB9wpXhWuOVthURNkHpRnI7wN2n4KvEWYe4aFQ5qGnm67B4HmFe+F6xqKew5URuPmy8z8R5p7is/F8Bpq6MCRrZB5r2nnN9l7fluXPK9KeqfGbse5h62uLT+Erb7bcQql2Bta7bgkLT63iyt6XU9SHyXzt+8w/NikejmBPpGcly75ox5AkAzM4Bw3t4EbOjqVKU+mtazyaqX7zs/8AOCsmTWLXublNQ4cQyMHxDbr0SMGYC1zYZXSjYfICO3+Pup1rlltSwt657+Eb/wBVUS96zEJJTmlkfIet7nO8LnYvBaXu2jdXNDSmlhEZN0RFl4XhEtS/k4Y3SO6bbgOtxOxo4lYqW5waLuNgsRFZ+FamhYGonN+lsQGzhnde/uhSOl1YUDBtiLz1ve8/AED4LaIXFVEuN0rDYEnuHnZUaivv/D2g/wDGZ4u/VYlXqtoHjZG6M9bJHfJxI+C99g5aRj1OTm13Ieao9FY+L6m3tBNPMH+rIMp7nN2HvAUDxPCZad/JzRujd1HcR1tI2OHEFa3MLdVaU9bBUftuv2b+S2OjmmVRRH6t2aO9zG7aw9ZHoniO+6tTR7WNS1YDHnkZDsLJCMrr9DXbndhseCo9fF6yQtUerwyCpzIs7iPvxVxaSanaKqu6MGmkO28QGQnjGdnu5VWeOama+C5ja2pYOmM2fbix1jfg0uWTgmnFXS2EcpcweZJz2W6hfa37pCnGFa5I3WFRC5h9KMh7fA2I+KtIcRezK/NcrVYBMzNo2h2a8vK6oqtoJIXZZY3xu6ntLD4OAWOuo4NLaCpbl5aFwPmSWbf7sgF15VWr7DZ9ppYDfpjGT4xEKyZibTqOSo5KKSM2cCO8WVD6tqPlcUpG9Uuc/wCm10n9IXTyhmGav6OkrYZKeMsfklJu97hlAaw2DiemQbVM1BqphM/aHCy2RsLG2KIiKKs0VX66R/8AGPF/8qtBQ/TLBI6qro4pb5C6RxDTYuyxk2v0A8NqxeLtspVHKIp2vdoDdVLgejVRWOywRlwBs5x2Mb7TjsvwFzwVi4PqdiaAamV0h9GPmMHC55zvwrI0h1nUOGt+jwtEr2c0RQ2DGEdD37mnrAuesKr8d1wV9QSGSCnZ0NiFnd7zd1+y3Yt8GHPeLkc1MrMflebRnZHZrz8ld9PoVQxDZTRbOl4z/GS6/ZpKAbMlIPuwrmQOqKuQNvNUSO3C75XnuNyprgeo6sms6Yx0zT0O58lvZZsHe4KY6hjjHTeB8lT++zSG9yfmVc//AE7QyjZBTP8AZZGfi0LCqdW9A/8AYBp9Rz2/AG3wUawzURSR2Mk08jh6JbGPwgu/Epvg+jUVMAIjNYdD55pB7r3lvwUKSOIdU3+X5W+OqqG6OI/5FQ+v1NRHbDPIw9Tw14+GU/NRXFNV1bDcta2ZvXG7ne66x8Lq718UYxNKsocZqo9Ttd48rFcz1FO6NxY9rmOG9rgWu8DtXmulK3Dopm5ZY2SDqe0OHxCjVdqtoZNojdEf8t5A8HXA8FqMB3K4ix+I/uNI7s/JUgitWo1MRn7Ope32mNd/KWrGi1LG/Oqhb1YtvxfZYeydwU4YxRkX2/ofJVmikWnOjcdDOyGN7n3iD3F1r5i542WAsLNHio6tZFjZWEUrZWB7dCiuzVTT5cOa6218kjjxs8tH8qpNXvoIOTwuAnoic/xc5/5rdAOkqbHnWpwOLh4FYGO6KYhUOcfpwjZc5Y2NewBt9gLmuu42ttKgmK6F4jTEv+skA254ZHu7yBZ48FgYTryro7cq2KdvTdvJvt7TOb+Eqf6P66KKos2XNTPP7zbHfhI3YPvBqsZcPkbnblmubpsafF0QG24WA8FE8D1o1cBDZSKhg2EP2PHY8bb+0CrM0c04pqywY7LJbbG/Y/jl6HDsPgvmM6I0lc3O5rSXC7ZYyA4joOYbHjtuFVulGgFRRHlG3kiBuJGXDmdReBtb7Q2cQoPTj7QrUChxDID2b/ofsfoVbWkmJTUzOXjj5eNg+ujbslydL4jucR0sO8biCLHDoMXoMXhLWlkwtdzHbJIz128pp9YbOoqG6Ha03MtDWEububN5zf8A2ekPW39d96wNZGr50Tv7zw4kD7SRsRsWX2mWIt807yBu3jZe02n9nMNk5H1kVR1dNPQvufkR9is3SPVHIy76R3KN38m8gPHsu8l3fY9qgFVSPieWSMcx43tcC0juKkei+vGeKzKtn0hm7O2zZQOPmv8AwniVZtBjWHYtHlBjm2X5N4yys67A2cPabs4rXPQPjzt5K0ov1A4dGXpfQ+R9ZqikVr4xqcjdd1NK6M+i/nt7nDnDvzKG4nq6rob/AFJkaPOiOf8ADsd+FQDG4bl0sGJU03VeAeBy9fJRpfuGZzNrXFvskt+STQuYcr2lp6nAtPgdq/C1qfkQrR1QTSSvqJJJHvyNjYzO5zsuYvc62Ym3ks8ArMUC1O02Wjkf6c7vBjGN+eZT1To+qF89xJwdVPtxtyyRERbFARVhrzqXxwQujc5hzuYS0kHK9jg4XHQRsVnqr9fQ/wC0h/8Ad/SVtg/cb3jxXjuqe4+CotTfQHVhNiBEryYaYHy7c6S28Rg+GY7Bx2hfNWGgX94Tl8oP0aEjlOjlHbxGD8SRuHUSCrJ0x1jMph9Fog3MwZC8AcnEBsysG4uG7qFuncLWtrRD0W6rChoJKp+yweu1b6GPD8HhyjJCCPallt0ne9/yHBRbFtcu8U0P3pT/AEMP9SgdLQ1NbMcjZJ5HbXHf3ucdjR2kKYYXqdndYzysiHU0GR3jsaPiuddLJIbhdc3D6GjH/sOueH4GfNaKt1i18n7csHVG1rPiBm+K1E+OVD9r55ndsj/1Vt0OqmijF5OUltvL35W+DMvxuvd39z02xxoWEekYnO+JLkEMjlkcXooco4/oAqTdWuO+Rx7XH9V8+lO9M+8f1V0f4g4OzYJ4B7MbiPwsX4frCwd+x00J9qJ1vixbPcpeB5Fa/wDyKL/b/wAh5KnW1jxue8djiPzWdQYrVkhsM1S49DY3yuPg0q1f+pME38pQ+5Hf+W68KvW5hdO20by+3mwxEDxcGt+KNopScgeSxk/UEJH7fMjyWDozgeLvIdNVSQM32flkkI4NcCG957lY8TLNAJLiBa5tc8TYAX7AFR2kevWolBZSRiBp891nydwtlb+JTrU3M+TDuVkc575J5XOc4lznG4bck+ypjqN8Me05c9PXe9P0A7hb8qGa15b4i4ejFG34F39Sh6k2smXNiU/DI3wiYoyqh/WK+g0ItTRj+0eC+K9nO5HBSd2TDye8U9/mqJIurz1gu5LB6kdVPyfvZY/zUmkF327lSfqJ1o2DvPL+VzMAi+r4uzXz9bvRvTGqoXZqeUtbe7ozzondrDsvxFjxV16F62qeutDMBBOdga4/VyH1HHpPou29V1zyijTUrJddeK2Mlc1XxpxqxBDqijbY73wjcesxDoPq9PRbcY7oNp26jcIpbupydo3mIk7XNHV1t7xt3+OrzW++Atp61xfDuZKbl8XUHdL2fEcRsEr1gaDtnb9NpAHOIzyNZtErSL8oy2wuttNvKG3fv5uppXwOuuvw/Eo6lnu1VmDoTqPW488lH9Y2q0Oaa7DwHMcOUkiZtFjt5SG28dJaO7qVTRyFpDmkgg3BBsQesEblbOgGnppHCCYk07jsO8wuPSPUPSO8dIO41g6qGVYNXQ5WyuGdzAQI577czTua89e53TY7VZUVeHDYkVNiWGPpZOzceP57FCdHNctbTWbKRUxjok2SAcJBtP3g5WTgmuignAEjnU7ukSC7b8HsuLdtlz9U0zo3ujka5j2nK5rgQ5pG8EHcV5KfJRxSZ2t3KqbM5q6zhrKWrbZr4Khp6AWSDw2rW1er2gkvenY0n0C6P+QgLl8Gxv09fSs6HSCpYLMqJ28GyyAfByhvwwH4vopcVfJH1CR3FdOaJYeyCmEcYIYJJS25ucpmfl29Oyy3KwMApTHSwRm5LIY2knaS4MAJJO83us9VIUh7i5xJ3oiIvVgirfXdSukpYWMGZz6hjGjpLnc1o8SFZCimntcyD6LNILtinL7dZbE8sA45stuNlk12w4O4ZrJrC87I35c1FdI8TbhVFHhtMfrSy80g2EZtr3cHPN7dTbcFqtCdXT6u00144Oi2x8vs+i31uno6x7aGaOOxGokrKrbEHlz77BI/fk9hotfhYddsTWJrcL81LQuyRDmvmbsL7bMsRHks9YbT0WG/GGB9U8uKvamrbhkQpoev8R7eA9Zd6mOPawqDCW/R4GCSRv7KKwDT08q83s73ndYVdYzrsrpriLk6dvqNzvtxc+/wAULpcGnl+zhlfxbG9w8QFl/9H1v/AIlR/Cf+ivI4KaPUgntI8Fyz3zSG5B+qxcRxueoN55pZfbe5w7gTYdywQs+owGoZ5dPM3tjePyWCRY2Ow9XSprHsOTSPko7muHWBXxERbFgvt18RERF0hqgithFPxMrvGeT9Fzeum9WEWXCaQdcWb3nud+arsRP9Md6kU/WVTabS5sQqT/nEe6A38lpFsNIpc1XUO655T/uOWvXJO1X1mAbMTR2DwWRhsOeaJnpSsb7zwPzVva5KjLhMw9N8Tf8Ada7+lVzoVgU89TFLFEXsila9zickfMcHWz2Nzs3AE8FcFdowKtobWOErA4OETRkiDhexO3O+1zvIHqqbSHYcHEb1yn6gkbI9rARkDf5rlqOMuNmgk9QFz4BZ7NHaoi4ppyP/AFSf8V1PQYPDAMsMUcY6mNa35BZllbuxJ+5o9clywp27yfXNci1OGSx/aRSM9pjm/MLFXYL4g4WIBHEKL4/qxoaoEuhEbz58fMdfjbYe9ZMxI/E3kvDTt3FczKwdWGsp1E8U87iaV52E7TA4nyh6l947x0g+Wl+qOppLyRXqIuto57R6zRv7R4KCEKeHRVLLfyFoLXxG6vnTzV4JQaujALjzpI22tIDtzx287pt528bd8c0J0/fREQy3fBfd50RvtLeF97fDbv8ALVVrP+j5aOrd9SdkMh/ZE+Y4/u+o+b2eTO9NNXTKu88FmTnafQl9q253rePWObqaV8L8v5XV0GJxzR+71Wbdx3j1uP2XtpPoVSYvC2VrmiQt+rnjsTb0Xjz23802I22ttVD6UaH1FBJknZYE8yRu2OQD0XdfA2I6lLcGx+qwudzLFtj9bC/yXceBtucPiFa+F45R4rA6NzWvuPrIZAMzePEX3Ob8CpFJXuZ0Tpw8lDxHCHQ9NubdxH381zAs3BaPlqmGL95NGz33tafmrG011KSRZpqG8se8wnbK0eof2g4eV7Si+rPDy/FqZjgQWSOe4EWIMTHO2g7jdoV26dj4nOadxVC2Mh4B4rpkIiLnFPRERERQfWxSGSmiYLAmoYLk2a25tdx6AL7VOF+JYWutmANiCLi9iDcEX6QV4RcWWyKQxva8biDyUPl0YdUUrKKNz6akaA2R1rTVDd5AB+za4kklwzHdlA37LA9X9DSW5KnZmHnvGd/bmde3dZSFFlc22dy8c8ucXHUr4G2X1EXiwXwtCwMQ0fp5xaWGOQeswH8lsERFX+L6lKCW5jD4Heo67fddceCgeO6j6uK7oHMnb1eQ/wADsPiFfiKQyplZo5YuY12oXI2IYVLA7LNG+M9T2keBOw9yxF17V0EcoyyMa8HocAR8VGa7VXhspuaZrSfQLmfBpAU5mJH428loNONxXNK6m0Fiy4bRj/60R8YwfzWhGpXDf3cn8V/6qSU+isDWNYWvexjQ1rZJJHtDWiwGVzi3YB1LRV1TZgA0LOKLYOZVEQ4fNVTPEMb5XOe4nILgXcTzneS3f0kKwdGNUYBEla4O6eRYeb/qP3u7BYcSrJgp2saGsaGtG4NAAHYAvRVTYQNVf1OMzyjZZ0R2a8/JecEDWNDGNDWtFmtaAAAOgAbAF6Ii3KmREREREREXwhQ/SrVdSVt3ZeSlP7Rmwk+sNzu9TFF6CWm4Rc66Ran62mu6NoqGDpj8q3Fh/K62Or7WhJQuFJWB5hHNaSDykHCx2uj4bx0X3K+VrcV0bpqkWnhjk9poJHYd4Uv3subsyC4+q1+yAN25LCxjAKXEoGuOV4LbxTRkXAPS124jgdneqm0g0SqsOkEgLsjTzJo7ix6M1trD27D1lWhhegzaMuNFNJC1xuYnfWwk9eVxu08WuF+lbB5qwC10dPMDsNnPjuD6rg8HsuoEkbXHJXFFiMtN0dW8D9vVlCtFtbQNo60WO4TNGw+20bu1vgFLfoNPJWwVUbY3PMUp5VliXs+rYASPK8vpvayhWk+rsyXkpqaSJ+8sDonRE9OW7w5ngRwC2uqzRmopTO6ojMeYMbGC5p3F5ebNJtfmdtuCwY54Nit9Yyikj9tCbH/59fbLuVgIiLcqREREREREREREREREREREREREREREREWHigm5M8gWCS4tnuW2JsSbbdgubdJAGy91qMuI3G2n3EnytjrEho2bQCxrb9PLE7MgDiKRoo9lxDK25hzB93ZfJdHkIA5zbg5rG4PVxv4MhxO5JfCbg2bsytORtrc2/l3vc+TmttLbEUoRRiODEQ4uLoTdw2XdlDbMBDdmwXDztu6xHSdn4ZJiWeNjuS25TI9rea1t38pvO12xmXt2jeQRSpFHoxiGUX5HNlcSQXFpeWtyXBFwwEPvbbtbbcV+oGV+YFzocufdY5uTzxbzuz8mZr22ZmstsJRFv0XwL6iIiIiIiIiIiIiIiIiIiIiIiIiIiIiIiIiIiIiIiIiIiIiIiIiIiIiIiIiIiIiIiIiIiIiIiIiIiIiIiIiIiIiIiIiIiIiIiIiIiIiIiIiIiIiIiIiIiIiIiIiIiIiIiIiIiIiIiIiIiIiIiIiIiIiIiIiIiIiIiIiL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056" name="Picture 8" descr="https://encrypted-tbn3.gstatic.com/images?q=tbn:ANd9GcSXtFDF5T0vGUYdBF2CcfuVHNsM8cpmgu47Tbw1gEB7IyKJCSp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2844" y="285728"/>
            <a:ext cx="2409825" cy="1895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encrypted-tbn1.gstatic.com/images?q=tbn:ANd9GcTBsX9ZQ0mIL9SlKYxTc2QEua31wisAceoHanBHOOVcFp8JaXN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785794"/>
            <a:ext cx="2857500" cy="1762126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A65F-592E-466A-A82B-F96070A95000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it-IT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t-IT" sz="160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t-IT" sz="1600" i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it-IT" sz="1600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profilo:</a:t>
            </a:r>
          </a:p>
          <a:p>
            <a:pPr>
              <a:lnSpc>
                <a:spcPct val="150000"/>
              </a:lnSpc>
            </a:pPr>
            <a:r>
              <a:rPr lang="it-IT" sz="1600" i="1" dirty="0" smtClean="0">
                <a:solidFill>
                  <a:schemeClr val="bg2">
                    <a:lumMod val="25000"/>
                  </a:schemeClr>
                </a:solidFill>
              </a:rPr>
              <a:t>Docente di ruolo di Lingua Inglese dal 1988. Dall’</a:t>
            </a:r>
            <a:r>
              <a:rPr lang="it-IT" sz="1600" i="1" dirty="0" err="1" smtClean="0">
                <a:solidFill>
                  <a:schemeClr val="bg2">
                    <a:lumMod val="25000"/>
                  </a:schemeClr>
                </a:solidFill>
              </a:rPr>
              <a:t>a.s.</a:t>
            </a:r>
            <a:r>
              <a:rPr lang="it-IT" sz="1600" i="1" dirty="0" smtClean="0">
                <a:solidFill>
                  <a:schemeClr val="bg2">
                    <a:lumMod val="25000"/>
                  </a:schemeClr>
                </a:solidFill>
              </a:rPr>
              <a:t> 1991/92 in servizio presso l’I.C. “G. Mameli”, è capo Dipartimento di Lingue Straniere.</a:t>
            </a:r>
          </a:p>
          <a:p>
            <a:pPr>
              <a:lnSpc>
                <a:spcPct val="150000"/>
              </a:lnSpc>
            </a:pPr>
            <a:r>
              <a:rPr lang="it-IT" sz="1600" i="1" dirty="0" smtClean="0">
                <a:solidFill>
                  <a:schemeClr val="bg2">
                    <a:lumMod val="25000"/>
                  </a:schemeClr>
                </a:solidFill>
              </a:rPr>
              <a:t>Leader per viaggi studio all’estero presso i più prestigiosi Campus Universitari del Regno Unito.</a:t>
            </a:r>
          </a:p>
          <a:p>
            <a:pPr>
              <a:lnSpc>
                <a:spcPct val="150000"/>
              </a:lnSpc>
            </a:pPr>
            <a:r>
              <a:rPr lang="it-IT" sz="1600" i="1" dirty="0" smtClean="0">
                <a:solidFill>
                  <a:schemeClr val="bg2">
                    <a:lumMod val="25000"/>
                  </a:schemeClr>
                </a:solidFill>
              </a:rPr>
              <a:t>Coordinatrice dell’intero progetto </a:t>
            </a:r>
            <a:r>
              <a:rPr lang="it-IT" sz="1600" i="1" dirty="0" err="1" smtClean="0">
                <a:solidFill>
                  <a:schemeClr val="bg2">
                    <a:lumMod val="25000"/>
                  </a:schemeClr>
                </a:solidFill>
              </a:rPr>
              <a:t>Trinity</a:t>
            </a:r>
            <a:r>
              <a:rPr lang="it-IT" sz="1600" i="1" dirty="0" smtClean="0">
                <a:solidFill>
                  <a:schemeClr val="bg2">
                    <a:lumMod val="25000"/>
                  </a:schemeClr>
                </a:solidFill>
              </a:rPr>
              <a:t>, che coinvolge alunni del V anno della Scuola Primaria, del I, </a:t>
            </a:r>
            <a:r>
              <a:rPr lang="it-IT" sz="1600" i="1" dirty="0" err="1" smtClean="0">
                <a:solidFill>
                  <a:schemeClr val="bg2">
                    <a:lumMod val="25000"/>
                  </a:schemeClr>
                </a:solidFill>
              </a:rPr>
              <a:t>II</a:t>
            </a:r>
            <a:r>
              <a:rPr lang="it-IT" sz="1600" i="1" dirty="0" smtClean="0">
                <a:solidFill>
                  <a:schemeClr val="bg2">
                    <a:lumMod val="25000"/>
                  </a:schemeClr>
                </a:solidFill>
              </a:rPr>
              <a:t> e III anno della Scuola Secondaria di </a:t>
            </a:r>
            <a:r>
              <a:rPr lang="it-IT" sz="1600" i="1" dirty="0" err="1" smtClean="0">
                <a:solidFill>
                  <a:schemeClr val="bg2">
                    <a:lumMod val="25000"/>
                  </a:schemeClr>
                </a:solidFill>
              </a:rPr>
              <a:t>I°</a:t>
            </a:r>
            <a:r>
              <a:rPr lang="it-IT" sz="1600" i="1" dirty="0" smtClean="0">
                <a:solidFill>
                  <a:schemeClr val="bg2">
                    <a:lumMod val="25000"/>
                  </a:schemeClr>
                </a:solidFill>
              </a:rPr>
              <a:t> grado.</a:t>
            </a:r>
          </a:p>
          <a:p>
            <a:pPr>
              <a:lnSpc>
                <a:spcPct val="150000"/>
              </a:lnSpc>
            </a:pPr>
            <a:r>
              <a:rPr lang="it-IT" sz="1600" i="1" dirty="0" smtClean="0">
                <a:solidFill>
                  <a:schemeClr val="bg2">
                    <a:lumMod val="25000"/>
                  </a:schemeClr>
                </a:solidFill>
              </a:rPr>
              <a:t>Formatrice </a:t>
            </a:r>
            <a:r>
              <a:rPr lang="it-IT" sz="1600" i="1" dirty="0" err="1" smtClean="0">
                <a:solidFill>
                  <a:schemeClr val="bg2">
                    <a:lumMod val="25000"/>
                  </a:schemeClr>
                </a:solidFill>
              </a:rPr>
              <a:t>Trinity</a:t>
            </a:r>
            <a:r>
              <a:rPr lang="it-IT" sz="1600" i="1" dirty="0" smtClean="0">
                <a:solidFill>
                  <a:schemeClr val="bg2">
                    <a:lumMod val="25000"/>
                  </a:schemeClr>
                </a:solidFill>
              </a:rPr>
              <a:t> sino al livello </a:t>
            </a:r>
            <a:r>
              <a:rPr lang="it-IT" sz="1600" i="1" dirty="0" err="1" smtClean="0">
                <a:solidFill>
                  <a:schemeClr val="bg2">
                    <a:lumMod val="25000"/>
                  </a:schemeClr>
                </a:solidFill>
              </a:rPr>
              <a:t>VI</a:t>
            </a:r>
            <a:r>
              <a:rPr lang="it-IT" sz="1600" i="1" dirty="0" smtClean="0">
                <a:solidFill>
                  <a:schemeClr val="bg2">
                    <a:lumMod val="25000"/>
                  </a:schemeClr>
                </a:solidFill>
              </a:rPr>
              <a:t> (Livello B1). </a:t>
            </a:r>
          </a:p>
          <a:p>
            <a:pPr>
              <a:lnSpc>
                <a:spcPct val="150000"/>
              </a:lnSpc>
            </a:pPr>
            <a:r>
              <a:rPr lang="it-IT" sz="1600" i="1" dirty="0" smtClean="0">
                <a:solidFill>
                  <a:schemeClr val="bg2">
                    <a:lumMod val="25000"/>
                  </a:schemeClr>
                </a:solidFill>
              </a:rPr>
              <a:t>Referente dei contatti con l’Ente Certificatore ed interfaccia per gli esaminatori del </a:t>
            </a:r>
            <a:r>
              <a:rPr lang="it-IT" sz="1600" i="1" dirty="0" err="1" smtClean="0">
                <a:solidFill>
                  <a:schemeClr val="bg2">
                    <a:lumMod val="25000"/>
                  </a:schemeClr>
                </a:solidFill>
              </a:rPr>
              <a:t>Trinity</a:t>
            </a:r>
            <a:r>
              <a:rPr lang="it-IT" sz="1600" i="1" dirty="0" smtClean="0">
                <a:solidFill>
                  <a:schemeClr val="bg2">
                    <a:lumMod val="25000"/>
                  </a:schemeClr>
                </a:solidFill>
              </a:rPr>
              <a:t> College.</a:t>
            </a:r>
          </a:p>
          <a:p>
            <a:endParaRPr lang="it-IT" sz="1600" i="1" dirty="0" smtClean="0">
              <a:solidFill>
                <a:srgbClr val="FF000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142976" y="1571612"/>
            <a:ext cx="733405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cap="none" spc="0" dirty="0" smtClean="0">
                <a:ln w="10541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Responsabile del progetto: Prof.ssa Graziano Lucrezia</a:t>
            </a:r>
            <a:endParaRPr lang="it-IT" sz="2000" b="1" cap="none" spc="0" dirty="0">
              <a:ln w="10541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50800" dist="50800" dir="5400000" algn="ctr" rotWithShape="0">
                  <a:srgbClr val="FFFF00"/>
                </a:outerShdw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85720" y="357166"/>
            <a:ext cx="685476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</a:rPr>
              <a:t>Progetto </a:t>
            </a:r>
            <a:r>
              <a:rPr lang="it-IT" sz="28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</a:rPr>
              <a:t>Trinity</a:t>
            </a:r>
            <a:r>
              <a:rPr lang="it-IT" sz="2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</a:rPr>
              <a:t> dell’I.C</a:t>
            </a:r>
            <a:r>
              <a:rPr lang="it-IT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</a:rPr>
              <a:t>. </a:t>
            </a:r>
            <a:r>
              <a:rPr lang="it-IT" sz="2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</a:rPr>
              <a:t>“G. Mameli</a:t>
            </a:r>
            <a:endParaRPr lang="it-IT" sz="2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357166"/>
            <a:ext cx="152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encrypted-tbn1.gstatic.com/images?q=tbn:ANd9GcQbkprITco-G1xvTahpGWpAXWIj4tvWjjwWy4EIpK_vy1hB7XV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00042"/>
            <a:ext cx="2571750" cy="1781176"/>
          </a:xfrm>
          <a:prstGeom prst="rect">
            <a:avLst/>
          </a:prstGeom>
          <a:noFill/>
        </p:spPr>
      </p:pic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>
          <a:xfrm>
            <a:off x="1357290" y="2714620"/>
            <a:ext cx="6400800" cy="395286"/>
          </a:xfrm>
        </p:spPr>
        <p:txBody>
          <a:bodyPr>
            <a:noAutofit/>
          </a:bodyPr>
          <a:lstStyle/>
          <a:p>
            <a:r>
              <a:rPr lang="it-IT" sz="2000" i="1" u="sng" dirty="0" smtClean="0">
                <a:solidFill>
                  <a:schemeClr val="accent1">
                    <a:lumMod val="75000"/>
                  </a:schemeClr>
                </a:solidFill>
              </a:rPr>
              <a:t>Organizzazione delle Lezioni</a:t>
            </a:r>
            <a:endParaRPr lang="it-IT" sz="2000" i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A65F-592E-466A-A82B-F96070A95000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8434" name="AutoShape 2" descr="https://tol.trinitycollege.co.uk/prmportal_ita/start.swe?SWERowId=1-3LITS8&amp;SWEField=s_1_2_23_1&amp;SWERowIds=SWERowId0%3d1-61Z-3332,SWERowId1%3d1-3LITS8&amp;SWENeedContext=true&amp;SWESP=false&amp;SWEMethod=Drilldown&amp;SWECmd=InvokeMethod&amp;SWEVI=&amp;SWEPOC=&amp;SWETargetView=&amp;SWEDIC=true&amp;SWEReqRowId=1&amp;SWEView=TCL+Account+Attachments+View+(SCW)&amp;SWETVI=&amp;SWEC=4&amp;SWEM=&amp;SWEBID=-1&amp;SWESPa=&amp;SWEContainer=&amp;SWETS=&amp;SWETA=&amp;SWEApplet=TCL+Account+Attachment+Applet+(SCW)&amp;SWETS=1393114059405&amp;SWEC=4"/>
          <p:cNvSpPr>
            <a:spLocks noChangeAspect="1" noChangeArrowheads="1"/>
          </p:cNvSpPr>
          <p:nvPr/>
        </p:nvSpPr>
        <p:spPr bwMode="auto">
          <a:xfrm>
            <a:off x="155575" y="-2400300"/>
            <a:ext cx="12192000" cy="50006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1214414" y="571480"/>
            <a:ext cx="728917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Relaxed"/>
              <a:lightRig rig="flood" dir="tl"/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it-IT" sz="7200" b="1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Il corso </a:t>
            </a:r>
            <a:r>
              <a:rPr lang="it-IT" sz="7200" b="1" dirty="0" err="1" smtClean="0">
                <a:ln w="11430">
                  <a:solidFill>
                    <a:srgbClr val="FF00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Trinity</a:t>
            </a:r>
            <a:endParaRPr lang="it-IT" sz="7200" b="1" dirty="0">
              <a:ln w="11430">
                <a:solidFill>
                  <a:srgbClr val="FF0000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57158" y="3071811"/>
            <a:ext cx="8501122" cy="3786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L’I.C. “Mameli” è Centro Esami Registrato “</a:t>
            </a:r>
            <a:r>
              <a:rPr lang="it-IT" dirty="0" err="1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Trinity</a:t>
            </a:r>
            <a:r>
              <a:rPr lang="it-IT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 College London”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Le lezioni si svolgono in orario pomeridiano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Ogni lezione ha la durata di 2 ore</a:t>
            </a:r>
          </a:p>
          <a:p>
            <a:pPr marL="87313" indent="-87313">
              <a:lnSpc>
                <a:spcPct val="150000"/>
              </a:lnSpc>
              <a:buFont typeface="Arial" pitchFamily="34" charset="0"/>
              <a:buChar char="•"/>
            </a:pPr>
            <a:r>
              <a:rPr lang="it-IT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Per le classi V (scuola primaria, </a:t>
            </a:r>
            <a:r>
              <a:rPr lang="it-IT" dirty="0" err="1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Level</a:t>
            </a:r>
            <a:r>
              <a:rPr lang="it-IT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 1), I (</a:t>
            </a:r>
            <a:r>
              <a:rPr lang="it-IT" dirty="0" err="1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Level</a:t>
            </a:r>
            <a:r>
              <a:rPr lang="it-IT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 2) e II (</a:t>
            </a:r>
            <a:r>
              <a:rPr lang="it-IT" dirty="0" err="1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Level</a:t>
            </a:r>
            <a:r>
              <a:rPr lang="it-IT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 3) sono previsti 2 moduli di 20 ore ciascuno; i corsi sono tenuti da insegnate madrelingua (Prof.ssa </a:t>
            </a:r>
            <a:r>
              <a:rPr lang="it-IT" dirty="0" err="1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Josefa</a:t>
            </a:r>
            <a:r>
              <a:rPr lang="it-IT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 </a:t>
            </a:r>
            <a:r>
              <a:rPr lang="it-IT" dirty="0" err="1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Juana</a:t>
            </a:r>
            <a:r>
              <a:rPr lang="it-IT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 Milano, direttrice della “Burgos </a:t>
            </a:r>
            <a:r>
              <a:rPr lang="it-IT" dirty="0" err="1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Escuela</a:t>
            </a:r>
            <a:r>
              <a:rPr lang="it-IT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 de </a:t>
            </a:r>
            <a:r>
              <a:rPr lang="it-IT" dirty="0" err="1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Idiomas</a:t>
            </a:r>
            <a:r>
              <a:rPr lang="it-IT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”).</a:t>
            </a:r>
          </a:p>
          <a:p>
            <a:pPr marL="87313" indent="-87313">
              <a:lnSpc>
                <a:spcPct val="150000"/>
              </a:lnSpc>
              <a:buFont typeface="Arial" pitchFamily="34" charset="0"/>
              <a:buChar char="•"/>
            </a:pPr>
            <a:r>
              <a:rPr lang="it-IT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Per le classi III (</a:t>
            </a:r>
            <a:r>
              <a:rPr lang="it-IT" dirty="0" err="1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Level</a:t>
            </a:r>
            <a:r>
              <a:rPr lang="it-IT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 4) sono previsti 2 moduli di 40 ore ciascuno; i corsi sono tenuti dalla responsabile del  Progetto ( Prof.ssa Lucrezia Graziano)</a:t>
            </a:r>
          </a:p>
          <a:p>
            <a:pPr marL="87313" indent="-87313" algn="ctr"/>
            <a:endParaRPr lang="it-IT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20" y="3143248"/>
            <a:ext cx="152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AutoShape 2" descr="data:image/jpeg;base64,/9j/4AAQSkZJRgABAQAAAQABAAD/2wCEAAkGBxQREhUUEhQVFhUVGBkXGBcXFxoaFxweHR0aIB8ZGh4YHyghHhwlGxgaITchJykrLi4wHCE1ODMtNyouLi0BCgoKDg0OGxAQGy8kICQsLCwtNTUsLzQ0NCwsLCwsLCwsLCwsLCwsLC8sLCwsLCwsLCwsLCwsLCwsLCwsLCwsLP/AABEIAL4BCQMBEQACEQEDEQH/xAAcAAEAAgMBAQEAAAAAAAAAAAAABgcDBAUCAQj/xABMEAACAQMCBAMEBgUGDQMFAAABAgMABBESIQUGMUETUWEHIjJxFEJSgZGhI1NisdEVcpKTwdIWJDM1Q1RzgpSis+HwFzayNGOjwuL/xAAbAQEAAgMBAQAAAAAAAAAAAAAABQYDBAcCAf/EAD0RAAIBAwEDBwsDAwQDAQAAAAABAgMEEQUSITEGE0FRYXHRFCIyUoGRobHB4fAWM1M0QpIVI3KiJGKC8f/aAAwDAQACEQMRAD8AvGgPlAeZJAoyxAHmTgfnQHPvuYLSDHjXVvHqzp8SZEzjrjURnGR+NAe4+OWzAFbiAggEESoQQehG/Sh8yjly8+cOUlTdR5UkHGojb1AwfmK981U9V+4885DrXvM15zfaRA+JIynBbBil1EDyGjJr1GhUlvUW/YfHWprjJe8wW3Pdi6hhMVz2aKVW+8Fc168mreo/czz5RS9Ze9G9LzJbopZmdVUEkmGUAAdSSU2FYtiXUzJtx6zTg564c50i7iB/aOgfi4A/OvXNVPVfuPnOQ617zYbnDh4631oPncRf3q8yhKPpLB6TT4Hn/DLh3+v2f/Exf3q8n06FrxeCVQ8c8Toc4ZJFZTg4OCDg7gigMv02P9Yn9IfxoB9Nj/WJ/SH8aAfTY/1if0h/GgH06P8AWJ/SH8aA5s/NlgjFXvbRWU4KtcRBgfIgtkGgPH+GXDv9fs/+Ji/vUBhm574cpwbuE+qNrX+kmR+de1Sm96i/ceHUguLRrXvtDsYwCrvKSCVEUTtnHQZICrnsWIHmQK9+TVvUfuZ45+l6y96MVr7RLd9WYpkKnGGMG/qCsxBHqDWVWFy1lQZi8ut/XRguubbsxyTQ21skCg4nnuSFyPNI42Lb7YU7nbINa1aLotqpuwblsncyUaPnN8CLxe1S5wdSQZKZGmN8B99jmX4Qcb9/IVHu+h0Is9PkrcPG3JL3vcd7hfM161lPdyppEMWpNQASVsbkAKGCdD8R64ycGtijVlUWWsETqdlRtKnNwqbb6d3D4lhVmI0UAoBQCgFAKAUAoCMcz81LaTRQOyQ+MjMk0gZ11KygqETyDAlmZAMjGrfHmUlFZZmo0KlaWxTWWbEccV8A6XcjpgqUhlEak4wcmMCQHIz8f5UjJS4M+VaFSk9mpFp9py772ZWMucrLkksS0skuSe7eMzZOd62KNbmnnCfejUq0ucWFJruIpxD2cTWwPgLHImQSI1CMTvuU6HHTqTv86nrbUrRvzoKL7iFuLG6XCbl7ThXcU0LaJBIhHY5G3p6fKpal5PVWYYZGVOfpvE8o1c1s4Rgyea+nw+0B8xQZPuaDJ0eXZAt3AxGcSKPxOO/zrSv6Snbz7vlvNuzqONaPebPtKuZYr6VEllCMqNpDsFGVwQADjG35muZ3c5RqbmztvJ+3t61mnUpxbTazhEEaxjPWNP6I/hWuq1RdLJqemWk1h04+5HkcOiH+jT8BX3ymr1mKOjWKeebR7+hx/q0/or/CvPO1PWZn/wBPtP4o+5HxrWIblIwPMqv8K+qpUfBs8TsrKC2pU4pdyJz/ACdBHwm2cQQCSWR/eMMZZk9/uVJxuv5VbOT9uqzxVWcL45OVcra8KVw/Jmksrhw4bzgRWca7rGinzCgH8hVuVtRTyor3FJdxVfGT95m0jyFe+ah1I8c7PrZ9r2kkecsUPh3+VOXTdMXk9yBMl3Ow2+qD0zv17CozUtQVtHZj6Xy7SR0+xlcT3rd8+w1ufOZhOwtrcgWsOAunPvEDGdzuo6Db13rnd5dOrJ7/ALs7Rye0ZWlNVZrEmty6l4nzkPk43z65Qy26594HBdvsj88n+NeLa25x5lwMuta0rSPNUn5/yRZfPUaRcKuUXCqsBRR2G2FAz9wqXS6Ec9lJyblLiyTUPgoBQCgFAKAUAoBQEU9pHLn06zIXAlhImiY7bqDlSfJlLDy6eVeZx2otGa2rOjWjUXQ0yjrO7ZCJInZDjIZSVbB36jeoLMoPduOrOFG6pJySlFrO9Et4b7R72IjWyyqOodcE/wC8uN/Xf762IXtRcd5DXHJq0qZcMxfw+JPuDe0a0nwJGMLnOz/Dt+303Hnit2nd05dhWLvk/eUMtLaXZ4cST3NrFcIBIiSIcMNQDL6EZ9D1rcp1JQeYPBAVKUZebNEY4j7PLZ94i8R36HUv4Nv+BFSlHWbiG6XnIjquk0Z747iDcd5VuLTLOuqMf6RN1+8dV/d61O2upUa+7g+rwIa5sKtHe966zh1ImiKAUBiuOKraaZ2GfDZWC/aIIIX78da0r+tClQk5dKa95t2VGVStFR6N5D+N81XvEp/GbGvAGI0CrgZwD59e5NUKpGlxmdBsq17up27lued3WdHhkzug8QEODg5GPv8AwqKuIRjLzeBf9Hua1eh/vpqcdz3G3WAlhQ8s5HEeFyTHeUAdlCnHpnfr61vUrinT4RKvf6NeXknKdVY6Fh4PfCLq6tZIrWUnwnPiIpORh9taHsCV3Hods1Y9JunCsnHhI51rFi4qUJ+lAltXUpooBQHa5a5ckvW93aNWUO2cYB66fNsf2VH31/C2jh+k1u+5u2llO4e7h0m7zxzNHFH9AsdIiUFZWAzqO3ug9z11HuT12rn1/eyqSe/LfE65yc0GNOMa9RYxhxX1f0I3yhy61/OIxkIu8jjHur6Z7nGB+PatGhRdWWOgsWralGxo7XGT4L86i+7CzSCNIoxpRAFUegqZiklhHMqtWVWbnN5bKt9rPMImVreM+5GT4hzszg40/Jcfj8qnLey2LSpWnxcd3d1kJXu9u6hSjwT3ltVCkwKAUAoBQCgFAKAUB5dQQQRkHYigKTXlK0R57ZpzbywzOqFxmFo2CyIC3QMqSqpGR0BxvWKWmSuE501w4/8A4TNlyolYKNGphx6Oj4mDiPs/vIl1qqTL1zC2o4+WAT8hmo2pZVYFrtuUtlWaTbj38PeiLMpBwRgjqD1rUawT8ZKSynlHS4VzBc2v+QmdB9nIK9/qtle57VlhXnDgzRutMtbnfUgs9fBlncq+0iKcrHcgRSE4DD/Jt95+E/Pb17VI0buM90tzKbqXJ6rbp1KXnR+K8SdyIGBDAEEEEHcEHsa3E2nlFbaysMhPMfs/ST37XTG3dDnwz06Yzp2z2IPpU3Z6xOn5tXzl19P3Ii60qM/Opbn8Cub20eF2jkXS69Qfx7elWSjVhVgpweUyAq05U5bM1vMFZTGcDjnD2uZkTOEjGt/I5JAAx390/Koa+tpXVxGH9q4/btJezrxtqDm+LeETH2hcNit5LcQRJFG1ujYRcKWLNq+Z3XO5O4qhajHZq4/OJ13kjJStZdefoiKVHlsFAKAwy3KIQGZQT0BOK9xpTkspGpWvrejNQqTSbJ1zxwWN7bhM6hVkWFAWx8SBFbTsftOxz6nzq3aNbOq008bOGcg5QXSp16qe9SlJfFnEq6lJFAd/lHltr2Q5JWJMa27n9lfX9w+6ozUb9W0ML0nw8TfsbN3Et/oo2OcuckC/ReHERxDUJHQABs9kP2dzlhgnbBx15/eX0qjeHl9LOu6DydjTiqteP/FfVr6EO4JwiS7mWGIe83c50qB1ZiBsP+1aFOm6ksItF7e0rOi6k/YuvuL75d4FFZQiKIerMfiY/aP8O1TVOmqccI5je3tW7qupUf2XUc3nvj/0WDShxLLlV8wPrP8Adnb1IqV0208oq+d6K4+BCahdcxTxHi+BTl2NStnfIJP76tN3FeTyj0YK7ayfPxfTk/RVUUuQoBQCgFAKAUAoBQCgKq9quFu49jmSLIJLYOhiGCj4c4dMnY4VetTWh1MVpR618iI1inmkpdTI3wzi01uwMUjLg505Og/zlzg1Ya9pSrJqcV39PvIKjc1aTzFkgmuLPinu3Cra3J6TqBoc9AHzj8z2Hvdqqmo6C4rahvXx+5dNE5V1LeSi+HU3u9nURHmPluayfEi5Qk6JB8DD+w4+qfz61VK1vOm951HTtWoXsE4vEulfnE49YCTJryfz/La4jnzLEWHvMzF0GwJBOcqBk6fzrdoXbjulvRWtV5Pwr/7lDzZdWNz8GXBw+/jnjWSJg6MMgj+B3B9DuKk4yUllFErUZ0ZuFRYaNLmHl+K8TS4ww+GQAah9/l5itu1u6lvPai/YaVzawrxxJb+sqLj/AASSzl8OQZB3Rx8LDzHkfMdvwJt9peQuYbUePSirXNrO3liXDoZza29y3mvve4lnC+DDjkULCRobe0T6PqUZklcKmsoW91Y1OFDDJJ1dMb8/vacKleUnv3s6Bpl9cWlvsU3jKWes0Oe+QF4fbm5glkeKPSJI5BrcAtgyB1xsMrlSvQE57VoVrSMlmO5k7p3KGvQko1ntQ+PfnpIQpyMjoaimsPBf4TjOKlHg957hiMkkUSkBppEiUnoGdgoJHcDOcelZrelzk8dBHavfeR2zmvSe5d/2P0BwjlGztoTCkCMrgCQyKHaTGf8AKF8lhucA7DOwAqaUVFYRzGpVnUltTbb7SuPaHafRbqOFGxbyRtJFFvpiZSquqD6sZBQhRgAhsAZqc0OaVWUX0ohdYpt0lJdDI7VpK2dHgHBpLyURR7bZZj0UeZ8/l3/OtS8u4W1Pbl7EbNrbSuJ7MfadTnPmFLdBY2LFRHtPInuszDAIyNydvePfp0yK53qF/OrN79/5uR17k1oEacFWqxWMeauvtf095C+F8Pe4lSKIZZyAPIepx0A6k1Fwg5ywi4XV1TtqTqT4L49iL65U5bjsIQiYZzvJJgBmP90ZOB2/E1NUaSpxwjmWoahVvarnPh0LoS/OJh5t5nWyQAYaVvhQnt9psds9ts1J2NjK5l1RXFkFeXkbePWyor++kncySsWY9z+4eQ9BVwoUIUY7EFhFXrVpVZbUmak/wt8j+6vN3+zPuZ7tf3od6P0TVDLmKAUAoBQCgFAKAUAoCvPbFbHw7WZRukxjY5+pIpyMd/fjjP8Auit7TZbN1B/nA07+KlbyTK8q7FQFAdzgfM8tspjYLNCQQYpPhwfLrj5YI/fUZe6XSuN/CX5xJGz1KtbNYeV+cDLccqQXoaXh76H6m2lwCD1xGR28huPUdqTf6NUoPh4HTdG5YxqRUK2/t6fb1kJuIGjYq6srDqGBB/A1Byi4vDL7SrU6sdqDTXYb/L3HZrKXxYSMnZlOSrDyYAjp2PaslKtKm8o1b/TqN7T2Ki39D6UXDyjzvDegKf0U36snY+qHv16bHrt3qVo3EaneUDUtHr2Tzxj1+PUSHiFjHOhjlUOp7H948j61t0qs6ctqDwyEqU41I7MllFQc58pSWpVUOqOd0iEmk4QyOsfvgeWvI3GcYqwvVlUtp5XnJY787skGtNdO5j6vH3bzt+0Lmkcv2VrbWaKZCNKa1ygRMa2bBBLMSP6THO29bLASPkvjJ4vwtZZ41UzpLHIg1BDuyHTnfSQPM43GdqAoSzhMaBGwSmUJHTKkjbPbaoS5/dZ1DRG/IaeeoknISJ/KEcsgGm2hnuSSQFUIoXUSfIv93XtW1YR4sguVlRYpw72Tn2Ue0aXi0twksMcYjAdChb4ScBW1ZyR9oYz5CpEphzva/wD/AF1n/sZ//lHUro6/8ldzI7VX/wCO+9Ef4Rw17mVYox7zd98Ad2OOw/hVnubiNvTc5Fbt6Eq01CJIOauLx8PhaxtCfFb/AC8w2P8ANB8yNvQHzO3PtU1Kdaby9/yR1bkxyeikq1ReauH/ALPr7iulHYD0AFQfE6E2orL3JF5ezzlc2MJaTHjS4L430gdEz38z6/LNTFtR5uO/izmutan5bW830I8PE3ucOPizhJBHivtGv72I8h/Cpaws3c1cdC4lavbpUKeel8Cm55mdmdyWZjlmPUmrpTpxhFRisJFSnOU25S3s8V7PJ4m+E/I1r3SzRnjqZntX/vR70fomqGXQUAoBQCgPEsoUZYhQOpJwPxNAIplcZVgw8wQR+VAe6AUAoCK+020EnD5WJx4JSYHBONDAtgDqSmsYPn99ZaE3CrGS6GjFWht05R60VGRV+TyslKaw8MV9PgoD6pIORsR0I6j5V8cU1hn1Np5R3H4vHdhY79S2BpW4TaVM53YDaQdNsdu5quajoFKqnKlufV4Fo0blPc2M8N5T4/cj3GeBSW+GyJIW+CZAdDeY9CDtg9wfKqPc2lS3m4zR2DS9ZttQpqVNrPV+cTlqxBBBwRuCOoPmK1k8MlZRUliSyi0OQOfixEF446ARynbP7LkbZ6YbbpvvvUlbXWfNmUnWtB5pc9bJ46V1dq7CRe059Fg02HYQTW05VOrLHNGWB9AuW32GkHtW+VI6XH+WrTiKx/SohMsZ1p7zAZON/cYBgR2ORQDi95BwyzdwqxxQr7iRqBufhRVG2WcgfM718bweoxcpKMVvZ+drfVpGs5c7sfMk5PT1NQdaSnNtHVNMoSt7WFOfFLedXljmNOH3sEsuPCk1QSkjOEfSc/IMqk+gNbdg97RXuVkVsU5Y35Z+gLW2t4FZ40hiTGWZFVFwud2IwMDfr03qSKUVXzXOvEblbi21yKS1pDgnRJ4eHeSPIAILuE1AkHwqmtGnCnKc57kkRGrRnOMIR6WdLi18nB7YwwsDey4LuFzpB+fYDYeZycVEavqcqssr2ItHJjk9zjUqi81cX1vqKydyxJYkkkkknJJPUk+dVttvedSjCMIqMVhIsX2V8q62+lzodK48HO2T3fHcDbB6dfIVIWdD++XsKfyj1Xd5NSf/AC8PEtG8uliRnchVUZJNScISnJRjvbKVOahFylwKS5i4u13O0rDA+FRjooJwD675Pqau1laq3pKHTxfeU+7uHXqOb9ncc2tw1hQH1DggnzrxP0We4eku8/QcbhgCDkEAg+YNc+LwR7jaSXcwtY5JIYkXXcSIMM2oEJCj/VY7uWU5UKg+vsBjueBy2kcslhJK8oAKw3E0k0TYwSuZCXVmUEAhsZI2xQEU457U5NYt7W30XAH6X6ScKhwQyooOqQq22oYU6Tg75oDgcZ45d3enxbmVAuPdtyYVz3J0kuc+RYj0oCPXsFuuTcMGL7lp5C7NjG/vkk9ulAZeEWS28gns5JIWwcNE+VIO/wALalZTtsRjYbUBaHIvPTXEv0W7CrcEFonRSI5VG5ABJ0uo6jO43FAT2gFAc/mCx+kW08Pu/pInQahlclSAT8jg0BUHDeCpJbQzteW0ayojYaQllJGSrbbsNwem4NWCGvUqdNKS3pdhELk9c15t002nv4M6P8j8ORMycRRj/wDbXP8AyrqNa8+UuN6Sx3m7S5I3M3s7Ms92PmZbOPgq7yXUknoUlUf8qZ/OtapyknL0Wl7PE3YcirmPpU2/avE2/F4D+sb8Lj+FYv1DV/k+H2Mn6Or/AML/AMl4mn/KPBPsT/8A5P71ef1FW9f4LwMv6Jrfx/8Ab7m5a8ycIjjeILMY5MakcOy7HIIDHAOd8j08q1LnU43P7rz7DetOTN9aSUqKw1/7fc5njcC/Vz/jJ/eqPza/mSd2de61/wBR43Av1c/4yf3q+5tfzI2de61/1JGefeHGEwMZmjKGMhlYkqRjBYnJ279a2Fd0l0kPPk/fyk5OK39qIlDz9PYt4Vqwu7b3jH9ILrPHkjCGTfWg97G2cY32Ap5ZS6zyuTl96q95w+Y+a7riDZnKpEp1JAhyoOkAszYBY9SM9NRrVuLpTWzEntG0GVvU56u964JHHrRLUafE7UyBSuNSMGAPQ+YNbFvVUG0+DIfWLGVzTjKnvlF5SfB9hks5Mo0cckqRnZ4RI6p1J0sgOkjJPbG5rLOvWhub3GjbaXpt09tRxJcVlrD6sdXwLj5AaJeHRFXhSaMTCLWwUKWY9R5bDtW5bVXzOM8Su61aRWoPEHsrHBdGFwOPfcmLI5nuuJwkkgyEYP3KS/TsNtvKteVspPanMlaGtzow5q3t2l0cfjuNOXgXCUYBuIO3QnQhYEeWpFIBrw6VunvkbUdQ1epHMaC+XwbJ3ac88MiRY0nwqKFUeHNsAMAfB5CttXNFLCZXJ6JqM5Ocqby973rxNHjPMvCbvSJp2IXOAFnUb43IVQCdu9bNDU1Qeackn3fY1q3Jm8rLE6T/AMl4nM8XgP6xvwuP7tbX6gq/yfD7Gt+jq/8AC/8AJeJjnbgTDAmdD5gTk/8AMhH5V9jyhqp75p+z7HyXI2u1upP/ACXiYv5K4ZIVSC4uHlYaxGsbM5Xf3tJjGF/aJA6b7itynrtZ78JruZEXGgwpScJZTXan8jX/APT68mlYJot4QdOqfEkrj7arC2lR0wC2flXqet1pLckjFDSKKe9tlhty4HiWKWe5cKAMpK0JOBjH+L6Mjrsc/fgYhiWNCTiKcMXLWwhtS3vSeKGk1tsMx7s2dIX3WZs493GSAIXwnni4XiMk0iabK4PvR5LyR6E0rLhe7aV1KurGe+M0B49oHHoL6aAQRE+AS5uHQoSCpXwUDgPgltROABoHXNAR9wd/l8vzoDQ4ikYXEjFdZwoX4mJI2ULu2Tuc56nO1Ae+CWhiiCkY95m0/ZBYkLttsKA7fLiauI2KjBYTM+Ns6Vik1HfyytAXnQCgPhFAfmJ4wrOqgBVkkAA2AAdgAPTFQlz+6zp+h/0FPu+p8rASwoBQCgFAKAUAoBQCh8bwsmsboKNTsqqfhzsf37/dWd0W3sx4kXHUYwg61aSUW93WbCOCAQcg7gisMouLwyRpVYVYqcHlM1L3Z49Pxk4+aj4s+n9tbFHOxLa4fUh9R2Y3FJ0v3G/fHpz9zcrWJxCgFAKAUB1+AcuzXjqsK5BPvN7wVAO7NpIGegG5J7YBI2qNtKotroIPU9cpWUubw3LGezsLF4N7LYFGbpjJnfw1YhRsBguoV2wckY0jfcHAIkKdtTh0ZKZea1d3Mt8tldS3HTbmfh9iDDbiMBGKssKhYUYjPvsBpzuPdXU/X3Tg4zSnGKzJmhQtqteWzSi2yueLc83txLj6T4EJ20wKExucEyurOV2UlgEJGr3R0rTd7HaSXAsMOTFVUJTqPzkspL6/Ys7ikbwxJeW76FiTxJopGyksZAZ9TMdpVAyrk4zkNsxI3irlYca46/EpvpDqyRLtbxN1Re8jAEjxH/IYHmSBqlxtuN+nr32+7egPOrOQPx/h6jagOZ40ru4jKsoXAJyI87gkuN2bvhRtjGR3Azw26QapZXBY/FI2lcD7K+S57b5NAa4400hxBBJJ5Ow0RkejHr+FAWj7G+Dxm2XiBy09wHUlhgRqrsvhoAT7upM56nbp0oCxqAUB5c4BPkKA/LlpcmVfEIAMhZyB0GpicfnUJdfus6hof9BT7vqZqwEsKAUAoBQCgFAa97KyrhBl2OF8uhOT9wNZqEIylmXBEZqdxVp0tmiszluXzfwPnD3DIMasjYhjlgfXNfa8WpfI86TVhO3SWU16WeOTZrAShjaFT1VT8wK9qpNcGasrK3k8ygmeDar2BH81io/BSBXtVpmCWl27eUmu5tGVYwOg/j+NeHOUuJs07alS3xWDWhcvIWVvcXKEeZHcfLp67+lZZpQp7Mlve8jbepUuLt1aUv8Abj5rXW+te0261yaFD6KAUPhNuUfaGnDrcxSws6hiwaMjWSx6EN1PqD5DHepC0r4Wxgp3KDSnObuVPsx4eBq84c/T3wCQmS2gxllB0zOfJmRvdUeSnfO9e614luga+ncmpTxUuHhdXT7X0ERijCgBQAB0A6VHSm5PLZcqFvSoR2acUkJOh+Rr4uJlqei+4s32nXzNDY2gJEcqeLLjYMsaoAhx9Uu6kjvgVYTjhDL+5ESFyCQMbDrucfhvQHGlvkl9yJXkZsqQhwFVT0DdED433zjb7IoDcg4a7Y8dhgfUTIBz1DHqV/Z2HnmgNie6CERxIGfHwAhVUebH6o9MZPYUB9hss+9LiR9juvur/MB6b9+tAZrucRozkgBVJ/CgLb9lvDXtuFWscmNehnIHbxHaQD5gOBQEqoBQHib4T8jQH5gsrTRDbgZJeJWxjfLE7DHWoe7jiru6To/J+vtWCctyjlHQt+EzyNoSGRmyVIVCSCOob7P34rHG3qS4I3K2r2VL0qi9m/5GG8s5IW0yoyNvswI6bHGeu9Y5QlF4aNuhcUqy2qck12GuWx1rzjJmckuLPmseYr7hnnnI9aNyLhszgMsUjKdwQjEH5ECvSpzfQzC7y3i8OpHPej1/JE/6ib+rf+FOan1M+eXW38kf8kP5Jn/UTf1b/wAKc1PqY8utv5I/5IfyTP8AqJv6t/4U5ufUx5bbfyR96OdxCzZT0ZZE7HK5/ZYHsc/dWSnPZ8yfD5Gpd26rJXFu/OW9Ye6XYz3Zw3DxxyNazhZNel0jaRDoYqRlASCGBGCBWadnLGYPKI235S0nLYuIuElx6vE2Pocv6i4/4eb+5WLySr1G9/r9h/J8H4GGWKZelrdt8reT8dwKyRsqj47jUq8p7OHopy9njgy8b4Hc27RLcKsRcM5jDhpAAQF1lfdAY6uhJwpzivU6UaEcve2YLbUKurVebitmEd8ut9S7jCqgDAAAHYdK0m3J5ZZ6dOFOOzBYS6j5rHmPxphn3nIdaGseYphn3nIdaGseYphjnIdaPobPSvh9Uk+DBUfhX3LW48ypwk1KSy1wPtfD2KACMt7qjJbYAdSTsAPvr7FZeDHWko05SlwSZaHtJ4NK9vaXkIZ/o6aZUHeJ1Us4AGSVKKcDtnyqwnHiGRShgGUhgehByPyoDxcXKRAl2VR13OP/ADegInxnm0NmOMOqnq/RiP2AemdtzvigNvh3F1QAKqhdWjUN8nG51Dd28zgDruaAkUVwrDUpyv2u3z+XrQEh5M5XlvLhZZU02kLBsOpBncYKgAgfogcEt0YgAZGcAXHQCgFAaF1xNA/hLmSQ7aEBOnIJBkKgiNTpOC2M4IGTtQEQ5c9mENuhEskkmoOugMVVULZVEcfpVCjbIcasnORsPGxHa2ukzu6qukqOfNW/B3DxTh/DUFurwxBBtBHguAT8WhctufrEde9Z6VKdWWzBZZqVKsKcdqbwiM8R9oaOxH0RZEB90yMM/PGggfjU1HQXKK25b+4iXrjhJ82n78GCD2gqmdFlEueul8Z+eI69Lk+lwn8PufJa9Ul6Sb9om9pEpPuQRKP2izfmNNZI6DD+6fwMb1up0R+JN+VeIS3EAlmRULklVUMPd7E6vPqMbYxULeUadKq4U3lL5kta1Z1aanNYydcmtU2Sr+bPaWyy+HZaCq7NIw1Bj+xg/CPPv223MfWvNmWIFv0zk2qlPnLnKzwXT7Tq8ncy3M0TXF2yiMusUaiPSXZiBkEncAnt5Hyrbsudr53dfw3kNrtC0sZqnSeX07+voIf7WrfRf529+NG2/wB5d/X3f3VHXqxU9ha+S89qza6pP5Jn32Z88NbSNZSQTSxHMqPDG8rID8epEBOjWRuBsW9a3bWWaaKvr9F076ba9LeWlNzVZJjxLu2QkZAkmRG+9XIIPoRtWyQxqXvPNiiM0c6XDKrMIrZhPK2B2WMnHzOAO5AoCjOJcSa7nlupFCvOQxUb6QFCque+FUDPc5NQt1V259iOl6HY+S2yyvOlvfgXD7M7CJ+Hxs8UbEtJuyKT8bdyK37SKdJbipcoKtSN/NKT6OnsRsc88cubFVliiikiJCtlW1Kd8E4ONJ6Z23wO9e69SVNZisow6TZ0LybpVJuMujhv+5FLL2qSeIvjQReHn3tGrUB5jJxt5VqxvnnzluJ6tyVioN0qjcujJ3uPc4yRBJbdYZbeUDRJg7NjJjbDbMBvggd/I1ZdNtLe8j6TT+hzzVK91YVNicPz84HCn59kfGu2tmx01ITj5ZNSb0Ci/wC5/AjY69Xj6Kx7WYv8ND/qlp/V/wDevn6foes/cj1+obn8bH+Gh/1S0/q/+9ff0/Q9Z+5D9Q3P42P8ND/qlp/V/wDevn6foes/ch+obn8bMV3zyyI7i0tMqrMP0Z6gEjv6Vjq6FRhByTe7sRkpa7cVJqD4PtZa/Ch+gi/2af8AxFV4mTjcQ5D4fMdTWyqckkxM8OScZLeCy6jt3zigObc+ynhbQSQpbiPxMHxQxaVSCDlHlLEdOnQ5PnQFT828i3KHRNa3ExX3Y7m1j8TWANi6A5U77g984NAaXL3s3uJ3/R2dwCunU14pgj3PxBcanxjJUE+vUZAt7gXs1jRlkvJPHZDkRqCluCCCrFMkswx9Ziu/TbNAT2gFAKA4nME9wXhgtgB4japZSR+jiUjVpHUu2dI2wM5NAfW+i8LtiQojiU9ACzu7YAHdpJGOBvkmgKt4lz3d3pZ4ZWgtnyqRoAJSoO0hl+JWbfKrjSMYJOTU3YaSq0VUm93UQ97qTpSdOC39ZwYIFQYUY7+pPmSdyfU1ZKVCnSWzBYRA1a06stqbyzJWUxCgJRyXys9y6SyLiBTkk/XwfhA7jPU9OoqH1LUY0ounB+d8iU0+xlVkpyXm/MtwAAeQH4VUyzpdCKl9oXPPjara1b9F0kkB+PzVf2PX63y6xtzdZ8yJdtD0PYxcXC39C+r8CNcn8svxCbQDpjTBkfyHkv7R/Lr6HXoUHVfYTGr6pCxpdcnwX1fYSDnDiyGWOK392K091COmoEZYDHYrjPfGe9dC0ux5u3ba3yXw+5xDVL+Ve5zng8t9uR7YUzcW8oOVkhwPP3WJz94kH4VRdQjiaOsckqqdCcO1P3r7EL4PxNrO5iuo11tETlM41owwy5PQ43HqKxWtfYlh8Gbuv6Y7qkp0158fiukvXhvNljcxrIJ4RnqsjKrqcAlWVjkEZqWTT3o57OEoScZLDRAPabzZDcJ9Fs5AyEn6Q6KNLKOkSv3BO5K+WM9RWtc3CprC4k5oukSu6m3UXmL49hX9Q50ZJJYRbvJvFha8Kgkb4fGZX2JwpdgSMdx1qwaXQdeChHjvwcu5U11RvZyfDzfkicRvFcxZGmSKRfLKsD1BB/DFe6kHFuM0RlKrwnTfamUvz5yg9lIZI1/xZiNJBzpJ+q2ST2O9Q9zbuD2lwOiaJrEbqCpVH/uL49px+CcaNvqRkEsMmNcTEqCRnDKw3Rh9oUs72paz2oMz6zolDUqezPc1wfid6/4IGj+kWbGe33y2MPGR1WRdj66sYx9xPQNO1ilcxSk8S+fgcV1XQ7ixqOMo7vz3o4tTZBigFAYb3Hhvq6FSD94x2+da15LZoTfYbFos14LtR+iYYwqhV2CgAD0FUQuZ7oBQCgFAKAUAoBQHK45Dp03CJqkgzsMBmjbHiIMkA7KGAJALIlAaXMlsbmCK4tcSSwMtzBpYaZBpIKZ6YkidlBzsWB7UBStvdCVpXVXVWnnKo+zopkchGGTggHGM1btG/pvayr6t/UexGapYjBQE45N5KMuma5GI/iWM9X8i3kvp327VX9R1XZzTo8el+HiTVjpu1ipV4dRY0jpDGSdKRxr6BVUfkABVblL+6TLFTpttQguxIqHnjn17rMNsSkHQt0aTpse4XPbv38qiri62vNhwL5o+gRoYq3CzLoXQvF/Ij/K3Lkt/Loj2Ubu5Gyj+0nsKwUaMqj3cCV1PU6djT2pb5PgvzoJ1zHxeOxiFnYHSVJ8V1+LOBn3u7HuR0xjbtddI0tNbdSPm9Haca1rWKlWb87Mnx7OxEFNWpIrDJV7QzrsOHyNguUGWwM7op/fXNNYio1Gl6zOv8ipyltZ9VFarcDWYznV1Ge49PluMelRbptwU1wLfTvYRuJW890uKz0rs8DI0anqAfmBWNTkuDNuVvSk8yimwsgyVHUYyPLPSvrjLG0+k8Uq9JzdKHGPHsPdeDZLGg/zDH/tT/wBRqtnJz9yPtOR8tv6ip/8APyR75C5o+juIZm/QscKT0Rifl8Jzvk7VParp/OR52mt649qKlpt7zb5ub3PgWZxCxjuI2jlUOjdVPocj8wDVVlFSWGWijWnSmp03hoonnHlmSwmIIJhZj4T9cj7J/aA/HrUPcUHTfYdJ0jVIXtJJvz0t6+q7DS4Fxyazk1wsRkjWv1XAOdLD8s9dzivFKtKm8xNm/wBOo3lPYqLf0PqJtDa2fE01W2m3ugMmAnCMf2fT1XzGRVt03XZLEZvK+K7us5RrfJadu3KK3dDXB9/URniVhJbyGOVdLjt5jsQe4PnVtoXEK8duD3FKrUZ0pbM0a1ZzEa3Ev8k/y/trS1D+ln3G3Y/1EO8/R9UguAoBQCgFAKAUAoBQCgIhxdpOGM9zGrS2hAM0CnLxED/KQA7aMD3o8j7QxuCByOO8Dh4lCl9w5g2cu8aEKs2QQQc7JOpPU4yQFbbBXYtrqpbz2oGvcW0K8dmRXtu/ifCGznSVKkOGHxIyncMpyCPSrlb3cK1LneC+RVa9tOlV5viWNyZyT0mu17ApE2cg56uP/wBT57+VQmo6rtZp0Xu6X19xLWGm4/3Kq7kS/jfGYbKLxJmCgbKO5PZVA/8ABVdnUjBZkWW0s6tzUVOksspfnHm6S/fbUkIxpjz1xvqfGxOfwwPnUTXuJVHhcDoOk6NTs47UsOfX1dxg5U5Xlv5MJ7san35CNl2zgeZ9B5jNeaNCVV9hl1TVqVjDfvk+C8ewnfMHGorCH6FZZDgAPIMZGeu/dyMb9s7dMC56TpW0lOa83q6zj+s6zOrOW/Mn8OxEBZiSSTknck9T6mrWkksIqzbbyz5X0+Em5vUtwixcnOlymPQh8fgIwK53r8Uq0sdf0Or8hqjzs9cPkyt7+zEq4zgjcMOoNQdGs6b7C76jp0LuGOElwZox8On2BuDjocDfHzNbDuaXRAh4aNqCwpXG728DqQxBRhRgf+bnzPrWnObk8ssVvbU6ENiC+/f1nuvJsFjQ/wCYY/8AbH/qNVs5Ofux9pyPlt/UVP8A5+SIlV6OeE+5A5sIK207e70idj0PZCfLyz8vKq5qunYXPUl3r6+JOabf7+aqPuLCurZJVKyIrqeoYAj86rrSa3lghUlB7UXhlWc2ezRow0tmSygZMJyXAA30Hq383r86jq1njfD3Fy0zlLlqndf5ePiV7G7RtlSyup6gkMCPluDWhviy2tQqww8NP2olnCOdAY/Avo/pEQBAfP6ZfkxP8D0qStNSqUGnn87Sq6tyVo3WZUsJvo6PZ1HQXlZblTJYTpMNj4RIWVQezZPUfdnerjaa/TqJKovavA5hqHJy4tZNNe/6PpIhzHZyJG6urIwZc6gR0ZSR65APzrd1CpGtaSdOXRn2EdYwlSuYqa7Pafo6qgWkUAoBQCgFAKAUAoBQEK4hFaz8Qnt7r6O85ija2SdDJGEIYZ8N20s4l1k6dJKlRnYmgNC44XFw+SJmMdm+WKz26GO1lcgj6PJbCQksVAYAEljGSGU7UB0XMMU8XEgjotzi3n1RFANz4dxIrDUmGUJlvqyLnAWvuXjB8wuJu8384RWKbaZJT8MYYDGRnU3cL92+3zrXrV40l2ktpmlVb6eFuj0vH5vKS4txSW6kMszlmPmdlH2VHZfSoepUlN5kdFtLOjaw2KSx833nb5P5NkvzrJ8OAdZCBk46hAfv97oPXGKz0LZ1N74EZq2uU7NbEfOn8u/wJVzFzFFbwmysRpRQFaRT/SCkdSe7ep+dXXStJxipUW5cF9Wci1fWJ1pyw8yfF/REHqzJY3FbbzxFfT4KAlHNf+ZbL/bf2T1z3lB+9Pv+h1PkP6cf+D+aK+qtnTRQCgFAWhwz/wBvn+cf+uKtGgfu0/b9Tk/LL9+t3R+SIRV+ObigJZy5zzLbDRKDNGMYycOo8gT1HofxqGvNIhVe1T81/D7Era6pOktme9Fl8J4xDdLqhcN5jow+YO4qtVrepRls1FgsFG4p1VmDyavHeWba8XEsYz2dQBIN87Nj8jtWpUpQqLEkSdpqFxay2qUvZ0e4rfmL2ZTQgvbN4y5+DAEgH44b7sH0NaFWya3w3ltseU9Oo9m4Wz29Hu6CFOstvJg+JFIP5yON+o6HqOvpWo1Km+osSlb3UN2JL3khuOebie3e3uDGY2jdTIY2MnwnSfdOCc47fxrdo3s3JRlwKzqXJuhGlOrRztLelux4/EvG2nWRFdCGVwGUjoQRkEfMVJFJMlAKAUAoBQCgFAKAUBUHMvDrgXV1nOuBjxGF06zP+jjhiOeiosehlHxe6c0BM7+0u74wLLAtvHHKkzt44aXKAlVi0KR8eAxYj3cgZzsByuO8WjNvxaKeXxrdEWJDhAwleMhrdWA0tIHCMNiVMm/Tb43hZPUYuUlFcWVAJHYBpGLOQCzE5JONyT33qBqy2ptnWbGk6VvCDWGks9+CecmckrIhub0tFCmGVWwuoDBJbUPgPTtmt60s3UabXcita5yhVDNKg1w3vq7u02uaucTOphtwY4MYOwDMPLbovp37+VXrT9JVHE6u+XR1L7nJb7U5Vsxhw6e0idTZECvgFfQKAlnOMRXgtkDjeVW28mSZh9+DXO9dkpVZtesdU5ErFRL/ANH80V1VdOmCgFD6KHwtDhn/ALeb+cf+uKtGgfu0/b9Tk/LL9+t3R+SIRV+ObigFAZLedo2DoxVlOQwOCK8VKcakdmayj3CcoPai8MnnA/aKc6btNvtxjf8A3lz+Y/Cq/daI0s0X7H4k3b6v0VV7UTXhvHLe42hlR2xnSD74HmVO+N/KoSrb1aTxOLRL0q9Or6Dya3NH0IxBb94EjJwpmdU97B+EsRhsZ6VrzhGaxJG7b3NW3nt0pNMryblThsiyNbXF1KARjwImuE3OMKY48MOozq2wc9DWq7KHQTsOU90licYsnHINlcW9qsFwoAhASJiwLsgG2tVLKpXOjZznTnbpW2uG8rs3FybisLoJLX08igFAKAUAoBQCgFARb2h8HE9lcOgInWFtDBtJwMnS3ZkO+VII+8A0BoS3lx4fgcUsPpIXLGaAI0BA6MVlZWR8ZBG475wcAfUm3hFcc0ceiuY0gtokhtI38RIhHh9eGBkc5wCdRwoB7Etn3RHXVynHZgy46FolSFXn7iOMcF29Z1uUeV4wv0riP6ODYxqxwZD8XQblcDp3r3Y2E60vRyfeUHKKFvHmqMsPem/ou08c2c0tdEatMUKfCucDyy3QZ/dnFX2zs6VnHM2tp/m45HdXVW7liKeCPQ3SOQIzrJOBoBfJPQDSDk7jYVsS1C3i8OaMCsLh/wBjOqOCXRLBLW4YrjP6MqN/smTSG+4nFa8tYtktzb9jM8dKuG96S9p5Xl/iLEBeHzZz9d4kXG+Tq1HB2GNu/pvp1NdX9kfebVPRn/fL3HM5nuJrF0hlsJVmlGY1F0kud8fDHDk/LINa0teqpZail+dpsf6NS9Zkn9nPL78QNxJcRiGONhEseWZtY3clgw6bDG+5I201r/6zczinGXwRmWlW64r4lj3fKsU8C28xLxR48MDKlCFKggg7kAn4sj51GVkqzbnvzvJiyuKlm80Hh4x17vacb/0tsvtT/wBMf3aweSUur5kl+oNQ/k+EfA923svsFzqWaTP2pnGPl4ZX8/KvXk9PqNd6vet5dRny59ltg5yomjGMYWZyPn75Y5++nMU+of6tefyMxN7KbE/WuBsOkx/Hcd+tOYp9Q/1a8/kZq82cora8LuRBcXSrFE8ioZAVyvv7gr0JFZ6TdJp092DQuJyuG3We1niQDk7h3EZ5oEu18KCU6BIkFqXB0FlJ1I3ukLjUR1I718p606lXmo1W5d5quwopZ2EWfbezxFYFriRwM5UwWgB281gB9a2vLbj137z55HQ9RG63ItuQRlt/JIAfxEW1PLbj137x5HQ9RGh/6X2n6y6/rv8A+a++X3Hrs+eRUPVRsWHs5s4m1fppCOgeZsD1wuM/fkV8le3ElhzZ9VpRTyoo68fLFsAy+GSrjDK0kjIRjGNLMQAR1AG/eteUpS3tmeMIx4I2LPgltEVMcESFRhSsahgPIHGa8no3wKA+0AoBQCgFAKAUAoBQCgOfx+2eW3ljTOp10bYzhtjjVtnST1oCC+0bi09wTZ2qM2GCyKnvSMSNQVgMiNMYbLldXbI66txGpNbMCb0itZW0+duG2+hJcO19pp8D9nMkcivMiSjB/Ru2iPONtTLrZsdNOkDPfA3x0rJReZPJvX/Kadam4UYuPbnfj6HffkmW4cPeXRKq4dIYUVY0A/0WXDFk6jOFJ9OlStO5qUlim8dxUKlvTqvNRZOrHyPYB0kNtG7pjS0mXIx0+MkevTY1ilOUnmTyZIxjFYisHfjjCjCgAeQGB+VeT0e6AUBWfF+J/wCOX1w2NFuIraLzLAan646ySqnX6lV3WduvWpW0Hx3v7mWnuTZP+DcOW2hSJBgKN/VjuzHzZmJJPck1YIxUUkugxG7XoCgFAKAUBhvLcSI8bZAdWU464Ixt670BVcHFnjs7SU5V457aOQKBsVmWKVBkkdnXOfUHvVPs6HM6xKHe/esmxJ5pltVcDXFAKAUAoBQCgFAKAUAoBQCgFAKAUAoD46ggg9DsaAxWlqkShI1VFHRVAAH3CgM1AKAUAoBQHl3CgkkAAZJOwA8zQFUWFusl1YRFmInubi/PX3gpMsYY6sgrri2GR7neoOxkq99Wq49HEUZJbopFs1OGMUAoBQCgFAKApa8uX/ku8ZAQ0U10VIGfhuXfVjHbr5bVVq0VDWYvPHHywZ1+2XNC2VBznIBzVpMB7oBQCgFAKAUAoBQCgFAKAUAoBQCgFAKAUAoBQCgFAKAhnPvMSCN7KCQNdT6YtKFi8auQryMUB0aUJYFsdqw3FeNCm6knwR9Syzlh47O6tJ3X9BFHJbl+vha/C0SHqdP6LQW7B8k4zVY5P3cXVqRm/Ok018TNVjuRYynIyNwatpgPtAKAUAoBQHiaUIpZiAqgkk9AB1J+6gKq5UgWa0m1KfDuJrlhqUjVHI74bDAHBU53qj61cKF+pweXHHvRs01mODu8pc1JbxLa3x8B4AkSSvtDMANKsj4Chtt0O49etW61vKVzBSg+PR0mCUWibwzK6hkYMpAIKkEEHoQR1BFbR5MlAKAUAoBQCgFAKAUAoBQCgFAKAUAoBQCgFAKA0ONcags4zLcypEm+7nGSATpUdWbAPujJNAQO94/JxJmiBuLW3LAKUVlkmUDVkyqCIlJUjSDqIyCQTgQup6pK3i+aw2uOXw9nFmSEM8T05g4dbEgaY0HQZLMxOwzuWdmPruaqMfKNRuNlvLfuRsPEEdFOV7q6gHi3P0YyKCUgj99QwGULyEnUNxqCr8qt9toVrQkpb5Ndfga7qyZMbG0SGNIoxhI1VFHkqgAD8AKmTGZ6AUAoBQCgIv7Q/Fa2WOONnjlkWO4KAsywnJcgAEnOAhwCQGJGDuMVfb5uXN+ljd3n1cd5w7njkMaCWQyJG313gmVeuNyyYAz3OKoctEvnvcfibXORNWa4jvlaO3vF0jHieAUaTBztqOoKD56SdtjXijGdi+cq0nnozw+/vDaluTOVbclmMq9vO9m4A1m3dyZCMH9IXIDjI7qM5ORvipOHKJwctzll9OF7kvFnjmiYWXNM0EgjvFDREE/So1KqmN/06EnQMf6QHT5hRU1YaxRulh+bLqfT3GOVNxJjG4YAgggjII3BB7ipcxnqgFAKAUAoBQCgFAKAUAoBQCgFAKAUAoDj80ceSyh8Rhqd2EcMY+KSRvhQfvJ7AE15nJQi5S3JAh8fC2mdbi+KzXAQqMAiGMMMMsSHbfuxyx9BhRRtR1urXk40vNj8WbUKaXExtc21mxiiQeLIdQt4VBkck4yEGAMk/EcDY74G2Cja3t+1nLXDL4I+txidjljl2WR0u78BXUkwWwIKxZyNbn602D1Gy9upq5WGnUrOGI72+L/Og15zciaVvngV9AoBQCgFAKAUAoCO8Y5Ntp8MqmCVfhmt8RyD0JAwy530sCKx1KUKsdmayj6m1wOHxGyv7fGmBLtN/eicRy46DMb+6T0JIYDrsMDNcr8mqcm3SnjsMqrPpMls0r51WlxH6OqHPy8N2/PFRkuT13BpxaftPfPJm7yDBLD48LQyxQIwaDxNPRtWtECs2I1KhhnGBJjA073G0VZUkq+Nrs/OJgljO4ltbJ5FAKAUAoBQCgFAKAUAoBQCgFAKAUAoDjce5ZgvGjeYSa4dRjZJZEKlupGhgCceYPl0rzOKktmSymDnf4Eqdmu7xl7qZEGR3GUjDDI2ypB8iDvWmtNtE8qmj1ty6zrcD5ftrNcW8KpkAM2MyNjONbtlmxk4yTit1JLcjydSvoFAKAUAoBQCgFAKAUAoBQCgFAKAUAoBQCgFAKAUAoBQCgF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34400" cy="758952"/>
          </a:xfrm>
          <a:scene3d>
            <a:camera prst="perspectiveRelaxed"/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accent2">
                <a:shade val="70000"/>
                <a:satMod val="105000"/>
              </a:schemeClr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perspectiveRelaxed"/>
              <a:lightRig rig="threePt" dir="t"/>
            </a:scene3d>
          </a:bodyPr>
          <a:lstStyle/>
          <a:p>
            <a:r>
              <a:rPr lang="it-IT" b="1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00B050"/>
                  </a:outerShdw>
                </a:effectLst>
              </a:rPr>
              <a:t>ORGANIZZAZIONE CORSI TRINITY</a:t>
            </a:r>
            <a:r>
              <a:rPr lang="it-IT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00B050"/>
                  </a:outerShdw>
                </a:effectLst>
              </a:rPr>
              <a:t/>
            </a:r>
            <a:br>
              <a:rPr lang="it-IT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00B050"/>
                  </a:outerShdw>
                </a:effectLst>
              </a:rPr>
            </a:br>
            <a:r>
              <a:rPr lang="it-IT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00B050"/>
                  </a:outerShdw>
                </a:effectLst>
              </a:rPr>
              <a:t>a.s.</a:t>
            </a:r>
            <a:r>
              <a:rPr lang="it-IT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00B050"/>
                  </a:outerShdw>
                </a:effectLst>
              </a:rPr>
              <a:t> 2013/2014</a:t>
            </a:r>
            <a:endParaRPr lang="it-IT" dirty="0">
              <a:solidFill>
                <a:schemeClr val="accent3">
                  <a:lumMod val="75000"/>
                </a:schemeClr>
              </a:solidFill>
              <a:effectLst>
                <a:outerShdw blurRad="50800" dist="50800" dir="5400000" algn="ctr" rotWithShape="0">
                  <a:srgbClr val="00B050"/>
                </a:outerShdw>
              </a:effectLst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A65F-592E-466A-A82B-F96070A95000}" type="slidenum">
              <a:rPr lang="it-IT" smtClean="0"/>
              <a:pPr/>
              <a:t>5</a:t>
            </a:fld>
            <a:endParaRPr lang="it-IT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1300" y="1571612"/>
            <a:ext cx="612140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227</TotalTime>
  <Words>451</Words>
  <Application>Microsoft Office PowerPoint</Application>
  <PresentationFormat>Presentazione su schermo (4:3)</PresentationFormat>
  <Paragraphs>37</Paragraphs>
  <Slides>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Città</vt:lpstr>
      <vt:lpstr>Progetto Trinity  </vt:lpstr>
      <vt:lpstr>Cos’è il Trinity</vt:lpstr>
      <vt:lpstr>Diapositiva 3</vt:lpstr>
      <vt:lpstr>Diapositiva 4</vt:lpstr>
      <vt:lpstr>ORGANIZZAZIONE CORSI TRINITY a.s. 2013/2014</vt:lpstr>
    </vt:vector>
  </TitlesOfParts>
  <Company>NonnoBob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Trinity</dc:title>
  <dc:creator>XXX</dc:creator>
  <cp:lastModifiedBy>Davanzo</cp:lastModifiedBy>
  <cp:revision>27</cp:revision>
  <dcterms:created xsi:type="dcterms:W3CDTF">2014-02-17T19:10:50Z</dcterms:created>
  <dcterms:modified xsi:type="dcterms:W3CDTF">2014-02-24T08:52:23Z</dcterms:modified>
</cp:coreProperties>
</file>